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  <p:sldId id="264" r:id="rId9"/>
    <p:sldId id="265" r:id="rId10"/>
    <p:sldId id="258" r:id="rId11"/>
    <p:sldId id="267" r:id="rId12"/>
    <p:sldId id="266" r:id="rId13"/>
    <p:sldId id="269" r:id="rId14"/>
    <p:sldId id="273" r:id="rId15"/>
    <p:sldId id="268" r:id="rId16"/>
    <p:sldId id="270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3C0540-2188-44EA-BC41-E371C8F52E80}" v="770" dt="2022-05-30T11:26:59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neesh Mishra" userId="a20ce61e-1206-4305-ae08-35a2fc471a5b" providerId="ADAL" clId="{1D3C0540-2188-44EA-BC41-E371C8F52E80}"/>
    <pc:docChg chg="undo custSel addSld delSld modSld sldOrd">
      <pc:chgData name="Avneesh Mishra" userId="a20ce61e-1206-4305-ae08-35a2fc471a5b" providerId="ADAL" clId="{1D3C0540-2188-44EA-BC41-E371C8F52E80}" dt="2022-05-30T12:10:05.632" v="2768" actId="1076"/>
      <pc:docMkLst>
        <pc:docMk/>
      </pc:docMkLst>
      <pc:sldChg chg="addSp delSp modSp new mod">
        <pc:chgData name="Avneesh Mishra" userId="a20ce61e-1206-4305-ae08-35a2fc471a5b" providerId="ADAL" clId="{1D3C0540-2188-44EA-BC41-E371C8F52E80}" dt="2022-05-27T06:28:58.167" v="1499" actId="113"/>
        <pc:sldMkLst>
          <pc:docMk/>
          <pc:sldMk cId="2705551208" sldId="256"/>
        </pc:sldMkLst>
        <pc:spChg chg="mod">
          <ac:chgData name="Avneesh Mishra" userId="a20ce61e-1206-4305-ae08-35a2fc471a5b" providerId="ADAL" clId="{1D3C0540-2188-44EA-BC41-E371C8F52E80}" dt="2022-05-21T12:59:36.312" v="90" actId="1076"/>
          <ac:spMkLst>
            <pc:docMk/>
            <pc:sldMk cId="2705551208" sldId="256"/>
            <ac:spMk id="2" creationId="{3775B60E-7737-79A5-D283-98B15A4896DF}"/>
          </ac:spMkLst>
        </pc:spChg>
        <pc:spChg chg="del mod">
          <ac:chgData name="Avneesh Mishra" userId="a20ce61e-1206-4305-ae08-35a2fc471a5b" providerId="ADAL" clId="{1D3C0540-2188-44EA-BC41-E371C8F52E80}" dt="2022-05-21T12:59:29.032" v="87" actId="478"/>
          <ac:spMkLst>
            <pc:docMk/>
            <pc:sldMk cId="2705551208" sldId="256"/>
            <ac:spMk id="3" creationId="{8982D3C3-8E27-E73A-CBBA-D7BDB76E3C3E}"/>
          </ac:spMkLst>
        </pc:spChg>
        <pc:spChg chg="add del mod">
          <ac:chgData name="Avneesh Mishra" userId="a20ce61e-1206-4305-ae08-35a2fc471a5b" providerId="ADAL" clId="{1D3C0540-2188-44EA-BC41-E371C8F52E80}" dt="2022-05-21T12:59:30.801" v="88" actId="478"/>
          <ac:spMkLst>
            <pc:docMk/>
            <pc:sldMk cId="2705551208" sldId="256"/>
            <ac:spMk id="5" creationId="{5130B6A0-7A48-930D-C735-B676EF729928}"/>
          </ac:spMkLst>
        </pc:spChg>
        <pc:spChg chg="add mod">
          <ac:chgData name="Avneesh Mishra" userId="a20ce61e-1206-4305-ae08-35a2fc471a5b" providerId="ADAL" clId="{1D3C0540-2188-44EA-BC41-E371C8F52E80}" dt="2022-05-21T12:59:58.039" v="107" actId="1076"/>
          <ac:spMkLst>
            <pc:docMk/>
            <pc:sldMk cId="2705551208" sldId="256"/>
            <ac:spMk id="6" creationId="{9B0DC3D4-6987-EBCE-56CC-6D0653814249}"/>
          </ac:spMkLst>
        </pc:spChg>
        <pc:spChg chg="add mod">
          <ac:chgData name="Avneesh Mishra" userId="a20ce61e-1206-4305-ae08-35a2fc471a5b" providerId="ADAL" clId="{1D3C0540-2188-44EA-BC41-E371C8F52E80}" dt="2022-05-27T06:28:58.167" v="1499" actId="113"/>
          <ac:spMkLst>
            <pc:docMk/>
            <pc:sldMk cId="2705551208" sldId="256"/>
            <ac:spMk id="7" creationId="{1011A7A3-4C92-6FC4-E8FD-5C10171178D4}"/>
          </ac:spMkLst>
        </pc:spChg>
        <pc:spChg chg="add mod">
          <ac:chgData name="Avneesh Mishra" userId="a20ce61e-1206-4305-ae08-35a2fc471a5b" providerId="ADAL" clId="{1D3C0540-2188-44EA-BC41-E371C8F52E80}" dt="2022-05-22T04:38:07.034" v="507" actId="1076"/>
          <ac:spMkLst>
            <pc:docMk/>
            <pc:sldMk cId="2705551208" sldId="256"/>
            <ac:spMk id="8" creationId="{A0CDAB53-5B0E-DF14-9146-23760C21E2B6}"/>
          </ac:spMkLst>
        </pc:spChg>
      </pc:sldChg>
      <pc:sldChg chg="addSp delSp modSp new mod">
        <pc:chgData name="Avneesh Mishra" userId="a20ce61e-1206-4305-ae08-35a2fc471a5b" providerId="ADAL" clId="{1D3C0540-2188-44EA-BC41-E371C8F52E80}" dt="2022-05-22T08:20:48.620" v="1327" actId="1076"/>
        <pc:sldMkLst>
          <pc:docMk/>
          <pc:sldMk cId="858496425" sldId="257"/>
        </pc:sldMkLst>
        <pc:spChg chg="mod">
          <ac:chgData name="Avneesh Mishra" userId="a20ce61e-1206-4305-ae08-35a2fc471a5b" providerId="ADAL" clId="{1D3C0540-2188-44EA-BC41-E371C8F52E80}" dt="2022-05-21T13:48:44.805" v="186" actId="20577"/>
          <ac:spMkLst>
            <pc:docMk/>
            <pc:sldMk cId="858496425" sldId="257"/>
            <ac:spMk id="2" creationId="{B02B4579-8FC2-6E29-FF3C-36D68DAAAFB2}"/>
          </ac:spMkLst>
        </pc:spChg>
        <pc:spChg chg="del">
          <ac:chgData name="Avneesh Mishra" userId="a20ce61e-1206-4305-ae08-35a2fc471a5b" providerId="ADAL" clId="{1D3C0540-2188-44EA-BC41-E371C8F52E80}" dt="2022-05-22T08:04:43.277" v="1300" actId="478"/>
          <ac:spMkLst>
            <pc:docMk/>
            <pc:sldMk cId="858496425" sldId="257"/>
            <ac:spMk id="3" creationId="{AFC78CAF-941D-0EE4-DA71-EFCCDCE9359B}"/>
          </ac:spMkLst>
        </pc:spChg>
        <pc:picChg chg="add mod">
          <ac:chgData name="Avneesh Mishra" userId="a20ce61e-1206-4305-ae08-35a2fc471a5b" providerId="ADAL" clId="{1D3C0540-2188-44EA-BC41-E371C8F52E80}" dt="2022-05-22T08:10:24.197" v="1323" actId="14100"/>
          <ac:picMkLst>
            <pc:docMk/>
            <pc:sldMk cId="858496425" sldId="257"/>
            <ac:picMk id="1026" creationId="{0E460398-A228-BFAF-96E2-9D9413676DBE}"/>
          </ac:picMkLst>
        </pc:picChg>
        <pc:picChg chg="add mod">
          <ac:chgData name="Avneesh Mishra" userId="a20ce61e-1206-4305-ae08-35a2fc471a5b" providerId="ADAL" clId="{1D3C0540-2188-44EA-BC41-E371C8F52E80}" dt="2022-05-22T08:20:48.620" v="1327" actId="1076"/>
          <ac:picMkLst>
            <pc:docMk/>
            <pc:sldMk cId="858496425" sldId="257"/>
            <ac:picMk id="1028" creationId="{5043E402-2B66-9A1E-7DD1-0E419606FA7D}"/>
          </ac:picMkLst>
        </pc:picChg>
      </pc:sldChg>
      <pc:sldChg chg="addSp modSp new mod ord">
        <pc:chgData name="Avneesh Mishra" userId="a20ce61e-1206-4305-ae08-35a2fc471a5b" providerId="ADAL" clId="{1D3C0540-2188-44EA-BC41-E371C8F52E80}" dt="2022-05-27T13:40:06.690" v="1939"/>
        <pc:sldMkLst>
          <pc:docMk/>
          <pc:sldMk cId="3952177440" sldId="258"/>
        </pc:sldMkLst>
        <pc:spChg chg="mod">
          <ac:chgData name="Avneesh Mishra" userId="a20ce61e-1206-4305-ae08-35a2fc471a5b" providerId="ADAL" clId="{1D3C0540-2188-44EA-BC41-E371C8F52E80}" dt="2022-05-21T13:48:53.629" v="209" actId="20577"/>
          <ac:spMkLst>
            <pc:docMk/>
            <pc:sldMk cId="3952177440" sldId="258"/>
            <ac:spMk id="2" creationId="{84C388F8-8877-812F-911F-D3E5518A44BB}"/>
          </ac:spMkLst>
        </pc:spChg>
        <pc:spChg chg="mod">
          <ac:chgData name="Avneesh Mishra" userId="a20ce61e-1206-4305-ae08-35a2fc471a5b" providerId="ADAL" clId="{1D3C0540-2188-44EA-BC41-E371C8F52E80}" dt="2022-05-27T13:40:00.897" v="1937" actId="20577"/>
          <ac:spMkLst>
            <pc:docMk/>
            <pc:sldMk cId="3952177440" sldId="258"/>
            <ac:spMk id="3" creationId="{13ED987B-B86E-B55C-EE7F-569D21332B04}"/>
          </ac:spMkLst>
        </pc:spChg>
        <pc:spChg chg="add mod">
          <ac:chgData name="Avneesh Mishra" userId="a20ce61e-1206-4305-ae08-35a2fc471a5b" providerId="ADAL" clId="{1D3C0540-2188-44EA-BC41-E371C8F52E80}" dt="2022-05-21T13:53:25.316" v="431" actId="1076"/>
          <ac:spMkLst>
            <pc:docMk/>
            <pc:sldMk cId="3952177440" sldId="258"/>
            <ac:spMk id="4" creationId="{84785D44-7FA0-BA5C-F0F0-B9F2022A0CF7}"/>
          </ac:spMkLst>
        </pc:spChg>
      </pc:sldChg>
      <pc:sldChg chg="addSp delSp modSp new mod">
        <pc:chgData name="Avneesh Mishra" userId="a20ce61e-1206-4305-ae08-35a2fc471a5b" providerId="ADAL" clId="{1D3C0540-2188-44EA-BC41-E371C8F52E80}" dt="2022-05-22T05:58:18.411" v="982" actId="114"/>
        <pc:sldMkLst>
          <pc:docMk/>
          <pc:sldMk cId="277354765" sldId="259"/>
        </pc:sldMkLst>
        <pc:spChg chg="mod">
          <ac:chgData name="Avneesh Mishra" userId="a20ce61e-1206-4305-ae08-35a2fc471a5b" providerId="ADAL" clId="{1D3C0540-2188-44EA-BC41-E371C8F52E80}" dt="2022-05-21T15:23:05.557" v="449" actId="20577"/>
          <ac:spMkLst>
            <pc:docMk/>
            <pc:sldMk cId="277354765" sldId="259"/>
            <ac:spMk id="2" creationId="{80FE17AA-A4EC-6436-AA61-ECEE787ED1B1}"/>
          </ac:spMkLst>
        </pc:spChg>
        <pc:spChg chg="del">
          <ac:chgData name="Avneesh Mishra" userId="a20ce61e-1206-4305-ae08-35a2fc471a5b" providerId="ADAL" clId="{1D3C0540-2188-44EA-BC41-E371C8F52E80}" dt="2022-05-21T15:23:09.142" v="450" actId="478"/>
          <ac:spMkLst>
            <pc:docMk/>
            <pc:sldMk cId="277354765" sldId="259"/>
            <ac:spMk id="3" creationId="{D13ECC5F-CA52-8868-4D74-9DFD8B933839}"/>
          </ac:spMkLst>
        </pc:spChg>
        <pc:spChg chg="add mod">
          <ac:chgData name="Avneesh Mishra" userId="a20ce61e-1206-4305-ae08-35a2fc471a5b" providerId="ADAL" clId="{1D3C0540-2188-44EA-BC41-E371C8F52E80}" dt="2022-05-22T05:50:00.199" v="843" actId="1076"/>
          <ac:spMkLst>
            <pc:docMk/>
            <pc:sldMk cId="277354765" sldId="259"/>
            <ac:spMk id="6" creationId="{6B0A6C5C-E2AD-E212-696A-588569220E45}"/>
          </ac:spMkLst>
        </pc:spChg>
        <pc:spChg chg="add mod">
          <ac:chgData name="Avneesh Mishra" userId="a20ce61e-1206-4305-ae08-35a2fc471a5b" providerId="ADAL" clId="{1D3C0540-2188-44EA-BC41-E371C8F52E80}" dt="2022-05-22T05:58:18.411" v="982" actId="114"/>
          <ac:spMkLst>
            <pc:docMk/>
            <pc:sldMk cId="277354765" sldId="259"/>
            <ac:spMk id="7" creationId="{B70E6537-633A-D1CE-876E-D22FF78D6B57}"/>
          </ac:spMkLst>
        </pc:spChg>
        <pc:picChg chg="add mod">
          <ac:chgData name="Avneesh Mishra" userId="a20ce61e-1206-4305-ae08-35a2fc471a5b" providerId="ADAL" clId="{1D3C0540-2188-44EA-BC41-E371C8F52E80}" dt="2022-05-22T05:50:48.415" v="867" actId="1076"/>
          <ac:picMkLst>
            <pc:docMk/>
            <pc:sldMk cId="277354765" sldId="259"/>
            <ac:picMk id="5" creationId="{26B8D9A4-E1DF-217C-8794-CA953CE38FD4}"/>
          </ac:picMkLst>
        </pc:picChg>
      </pc:sldChg>
      <pc:sldChg chg="addSp delSp modSp new mod">
        <pc:chgData name="Avneesh Mishra" userId="a20ce61e-1206-4305-ae08-35a2fc471a5b" providerId="ADAL" clId="{1D3C0540-2188-44EA-BC41-E371C8F52E80}" dt="2022-05-22T06:06:36.209" v="1020" actId="1076"/>
        <pc:sldMkLst>
          <pc:docMk/>
          <pc:sldMk cId="249703944" sldId="260"/>
        </pc:sldMkLst>
        <pc:spChg chg="mod">
          <ac:chgData name="Avneesh Mishra" userId="a20ce61e-1206-4305-ae08-35a2fc471a5b" providerId="ADAL" clId="{1D3C0540-2188-44EA-BC41-E371C8F52E80}" dt="2022-05-22T06:03:40.340" v="1005" actId="20577"/>
          <ac:spMkLst>
            <pc:docMk/>
            <pc:sldMk cId="249703944" sldId="260"/>
            <ac:spMk id="2" creationId="{F937B4E1-8436-B38D-15B0-CE3872FA37FE}"/>
          </ac:spMkLst>
        </pc:spChg>
        <pc:spChg chg="del">
          <ac:chgData name="Avneesh Mishra" userId="a20ce61e-1206-4305-ae08-35a2fc471a5b" providerId="ADAL" clId="{1D3C0540-2188-44EA-BC41-E371C8F52E80}" dt="2022-05-22T06:03:42.958" v="1006" actId="478"/>
          <ac:spMkLst>
            <pc:docMk/>
            <pc:sldMk cId="249703944" sldId="260"/>
            <ac:spMk id="3" creationId="{683DE760-1142-9F33-EC8B-54AD4FECFD45}"/>
          </ac:spMkLst>
        </pc:spChg>
        <pc:spChg chg="add mod">
          <ac:chgData name="Avneesh Mishra" userId="a20ce61e-1206-4305-ae08-35a2fc471a5b" providerId="ADAL" clId="{1D3C0540-2188-44EA-BC41-E371C8F52E80}" dt="2022-05-22T06:06:36.209" v="1020" actId="1076"/>
          <ac:spMkLst>
            <pc:docMk/>
            <pc:sldMk cId="249703944" sldId="260"/>
            <ac:spMk id="8" creationId="{C5867476-7BDE-4668-65F5-79181D215E07}"/>
          </ac:spMkLst>
        </pc:spChg>
        <pc:picChg chg="add mod">
          <ac:chgData name="Avneesh Mishra" userId="a20ce61e-1206-4305-ae08-35a2fc471a5b" providerId="ADAL" clId="{1D3C0540-2188-44EA-BC41-E371C8F52E80}" dt="2022-05-22T06:05:02.967" v="1010" actId="1076"/>
          <ac:picMkLst>
            <pc:docMk/>
            <pc:sldMk cId="249703944" sldId="260"/>
            <ac:picMk id="5" creationId="{A70F65EE-BB17-1CC4-04B2-3EB4E6956B7A}"/>
          </ac:picMkLst>
        </pc:picChg>
        <pc:picChg chg="add mod">
          <ac:chgData name="Avneesh Mishra" userId="a20ce61e-1206-4305-ae08-35a2fc471a5b" providerId="ADAL" clId="{1D3C0540-2188-44EA-BC41-E371C8F52E80}" dt="2022-05-22T06:06:07.005" v="1017" actId="1076"/>
          <ac:picMkLst>
            <pc:docMk/>
            <pc:sldMk cId="249703944" sldId="260"/>
            <ac:picMk id="7" creationId="{4A5F939D-0514-6637-DA63-6A3383974A9B}"/>
          </ac:picMkLst>
        </pc:picChg>
      </pc:sldChg>
      <pc:sldChg chg="addSp delSp modSp new mod">
        <pc:chgData name="Avneesh Mishra" userId="a20ce61e-1206-4305-ae08-35a2fc471a5b" providerId="ADAL" clId="{1D3C0540-2188-44EA-BC41-E371C8F52E80}" dt="2022-05-22T06:27:46.130" v="1088" actId="1076"/>
        <pc:sldMkLst>
          <pc:docMk/>
          <pc:sldMk cId="123878717" sldId="261"/>
        </pc:sldMkLst>
        <pc:spChg chg="mod">
          <ac:chgData name="Avneesh Mishra" userId="a20ce61e-1206-4305-ae08-35a2fc471a5b" providerId="ADAL" clId="{1D3C0540-2188-44EA-BC41-E371C8F52E80}" dt="2022-05-22T06:07:03.085" v="1047" actId="20577"/>
          <ac:spMkLst>
            <pc:docMk/>
            <pc:sldMk cId="123878717" sldId="261"/>
            <ac:spMk id="2" creationId="{443FA61D-28EF-A898-B69E-1E3CE1D4DAAF}"/>
          </ac:spMkLst>
        </pc:spChg>
        <pc:spChg chg="del">
          <ac:chgData name="Avneesh Mishra" userId="a20ce61e-1206-4305-ae08-35a2fc471a5b" providerId="ADAL" clId="{1D3C0540-2188-44EA-BC41-E371C8F52E80}" dt="2022-05-22T06:07:05.799" v="1048" actId="478"/>
          <ac:spMkLst>
            <pc:docMk/>
            <pc:sldMk cId="123878717" sldId="261"/>
            <ac:spMk id="3" creationId="{220C587B-0D4F-1558-BC19-1898254F5472}"/>
          </ac:spMkLst>
        </pc:spChg>
        <pc:spChg chg="add mod">
          <ac:chgData name="Avneesh Mishra" userId="a20ce61e-1206-4305-ae08-35a2fc471a5b" providerId="ADAL" clId="{1D3C0540-2188-44EA-BC41-E371C8F52E80}" dt="2022-05-22T06:17:50.650" v="1074" actId="1076"/>
          <ac:spMkLst>
            <pc:docMk/>
            <pc:sldMk cId="123878717" sldId="261"/>
            <ac:spMk id="9" creationId="{C0F8D45A-2D76-AB96-1364-7A4692A62FC4}"/>
          </ac:spMkLst>
        </pc:spChg>
        <pc:spChg chg="add mod">
          <ac:chgData name="Avneesh Mishra" userId="a20ce61e-1206-4305-ae08-35a2fc471a5b" providerId="ADAL" clId="{1D3C0540-2188-44EA-BC41-E371C8F52E80}" dt="2022-05-22T06:27:46.130" v="1088" actId="1076"/>
          <ac:spMkLst>
            <pc:docMk/>
            <pc:sldMk cId="123878717" sldId="261"/>
            <ac:spMk id="10" creationId="{F1663143-A41D-CEB1-484C-60D821FACDAD}"/>
          </ac:spMkLst>
        </pc:spChg>
        <pc:picChg chg="add del mod">
          <ac:chgData name="Avneesh Mishra" userId="a20ce61e-1206-4305-ae08-35a2fc471a5b" providerId="ADAL" clId="{1D3C0540-2188-44EA-BC41-E371C8F52E80}" dt="2022-05-22T06:07:58.191" v="1050" actId="478"/>
          <ac:picMkLst>
            <pc:docMk/>
            <pc:sldMk cId="123878717" sldId="261"/>
            <ac:picMk id="4" creationId="{4179DADF-D6A6-E26E-374D-EF6C0BDED186}"/>
          </ac:picMkLst>
        </pc:picChg>
        <pc:picChg chg="add mod">
          <ac:chgData name="Avneesh Mishra" userId="a20ce61e-1206-4305-ae08-35a2fc471a5b" providerId="ADAL" clId="{1D3C0540-2188-44EA-BC41-E371C8F52E80}" dt="2022-05-22T06:13:48.022" v="1060" actId="1076"/>
          <ac:picMkLst>
            <pc:docMk/>
            <pc:sldMk cId="123878717" sldId="261"/>
            <ac:picMk id="6" creationId="{DA6F22D7-B4B8-EC4C-49D5-7F2EE46AB272}"/>
          </ac:picMkLst>
        </pc:picChg>
        <pc:picChg chg="add mod">
          <ac:chgData name="Avneesh Mishra" userId="a20ce61e-1206-4305-ae08-35a2fc471a5b" providerId="ADAL" clId="{1D3C0540-2188-44EA-BC41-E371C8F52E80}" dt="2022-05-22T06:15:43.726" v="1066" actId="1076"/>
          <ac:picMkLst>
            <pc:docMk/>
            <pc:sldMk cId="123878717" sldId="261"/>
            <ac:picMk id="8" creationId="{CDC483E7-4779-1D5F-2727-2818C57284DD}"/>
          </ac:picMkLst>
        </pc:picChg>
      </pc:sldChg>
      <pc:sldChg chg="addSp delSp modSp add mod">
        <pc:chgData name="Avneesh Mishra" userId="a20ce61e-1206-4305-ae08-35a2fc471a5b" providerId="ADAL" clId="{1D3C0540-2188-44EA-BC41-E371C8F52E80}" dt="2022-05-22T06:27:56.622" v="1090" actId="1076"/>
        <pc:sldMkLst>
          <pc:docMk/>
          <pc:sldMk cId="3159046084" sldId="262"/>
        </pc:sldMkLst>
        <pc:spChg chg="add mod">
          <ac:chgData name="Avneesh Mishra" userId="a20ce61e-1206-4305-ae08-35a2fc471a5b" providerId="ADAL" clId="{1D3C0540-2188-44EA-BC41-E371C8F52E80}" dt="2022-05-22T06:27:56.622" v="1090" actId="1076"/>
          <ac:spMkLst>
            <pc:docMk/>
            <pc:sldMk cId="3159046084" sldId="262"/>
            <ac:spMk id="5" creationId="{024D367D-F15D-CC24-A88A-7093F0D17CDD}"/>
          </ac:spMkLst>
        </pc:spChg>
        <pc:picChg chg="add mod">
          <ac:chgData name="Avneesh Mishra" userId="a20ce61e-1206-4305-ae08-35a2fc471a5b" providerId="ADAL" clId="{1D3C0540-2188-44EA-BC41-E371C8F52E80}" dt="2022-05-22T06:19:52.060" v="1083" actId="1076"/>
          <ac:picMkLst>
            <pc:docMk/>
            <pc:sldMk cId="3159046084" sldId="262"/>
            <ac:picMk id="4" creationId="{8DA15177-86D7-A25B-36DA-876E74DAC20F}"/>
          </ac:picMkLst>
        </pc:picChg>
        <pc:picChg chg="del">
          <ac:chgData name="Avneesh Mishra" userId="a20ce61e-1206-4305-ae08-35a2fc471a5b" providerId="ADAL" clId="{1D3C0540-2188-44EA-BC41-E371C8F52E80}" dt="2022-05-22T06:19:34.471" v="1076" actId="478"/>
          <ac:picMkLst>
            <pc:docMk/>
            <pc:sldMk cId="3159046084" sldId="262"/>
            <ac:picMk id="6" creationId="{DA6F22D7-B4B8-EC4C-49D5-7F2EE46AB272}"/>
          </ac:picMkLst>
        </pc:picChg>
        <pc:picChg chg="del">
          <ac:chgData name="Avneesh Mishra" userId="a20ce61e-1206-4305-ae08-35a2fc471a5b" providerId="ADAL" clId="{1D3C0540-2188-44EA-BC41-E371C8F52E80}" dt="2022-05-22T06:19:35.037" v="1077" actId="478"/>
          <ac:picMkLst>
            <pc:docMk/>
            <pc:sldMk cId="3159046084" sldId="262"/>
            <ac:picMk id="8" creationId="{CDC483E7-4779-1D5F-2727-2818C57284DD}"/>
          </ac:picMkLst>
        </pc:picChg>
        <pc:picChg chg="add mod">
          <ac:chgData name="Avneesh Mishra" userId="a20ce61e-1206-4305-ae08-35a2fc471a5b" providerId="ADAL" clId="{1D3C0540-2188-44EA-BC41-E371C8F52E80}" dt="2022-05-22T06:27:20.377" v="1084"/>
          <ac:picMkLst>
            <pc:docMk/>
            <pc:sldMk cId="3159046084" sldId="262"/>
            <ac:picMk id="10" creationId="{A127216A-DC83-D986-2316-B24E928DBD1F}"/>
          </ac:picMkLst>
        </pc:picChg>
      </pc:sldChg>
      <pc:sldChg chg="addSp modSp new mod">
        <pc:chgData name="Avneesh Mishra" userId="a20ce61e-1206-4305-ae08-35a2fc471a5b" providerId="ADAL" clId="{1D3C0540-2188-44EA-BC41-E371C8F52E80}" dt="2022-05-22T08:35:49.240" v="1378" actId="27636"/>
        <pc:sldMkLst>
          <pc:docMk/>
          <pc:sldMk cId="3783269614" sldId="263"/>
        </pc:sldMkLst>
        <pc:spChg chg="mod">
          <ac:chgData name="Avneesh Mishra" userId="a20ce61e-1206-4305-ae08-35a2fc471a5b" providerId="ADAL" clId="{1D3C0540-2188-44EA-BC41-E371C8F52E80}" dt="2022-05-22T06:29:04.142" v="1164" actId="1076"/>
          <ac:spMkLst>
            <pc:docMk/>
            <pc:sldMk cId="3783269614" sldId="263"/>
            <ac:spMk id="2" creationId="{951C0A44-7AA6-C1CF-D497-8479599A787C}"/>
          </ac:spMkLst>
        </pc:spChg>
        <pc:spChg chg="mod">
          <ac:chgData name="Avneesh Mishra" userId="a20ce61e-1206-4305-ae08-35a2fc471a5b" providerId="ADAL" clId="{1D3C0540-2188-44EA-BC41-E371C8F52E80}" dt="2022-05-22T08:35:49.240" v="1378" actId="27636"/>
          <ac:spMkLst>
            <pc:docMk/>
            <pc:sldMk cId="3783269614" sldId="263"/>
            <ac:spMk id="3" creationId="{2FD3D621-7D9D-FDFC-5796-C9C28C15B884}"/>
          </ac:spMkLst>
        </pc:spChg>
        <pc:picChg chg="add mod">
          <ac:chgData name="Avneesh Mishra" userId="a20ce61e-1206-4305-ae08-35a2fc471a5b" providerId="ADAL" clId="{1D3C0540-2188-44EA-BC41-E371C8F52E80}" dt="2022-05-22T06:40:31.155" v="1294" actId="1076"/>
          <ac:picMkLst>
            <pc:docMk/>
            <pc:sldMk cId="3783269614" sldId="263"/>
            <ac:picMk id="5" creationId="{265F4C1B-739E-0491-7810-D49F7C06213A}"/>
          </ac:picMkLst>
        </pc:picChg>
        <pc:picChg chg="add mod">
          <ac:chgData name="Avneesh Mishra" userId="a20ce61e-1206-4305-ae08-35a2fc471a5b" providerId="ADAL" clId="{1D3C0540-2188-44EA-BC41-E371C8F52E80}" dt="2022-05-22T06:40:47.227" v="1298" actId="1076"/>
          <ac:picMkLst>
            <pc:docMk/>
            <pc:sldMk cId="3783269614" sldId="263"/>
            <ac:picMk id="7" creationId="{CBAF05C9-C205-F31C-1EA5-3B2ABB6C0B62}"/>
          </ac:picMkLst>
        </pc:picChg>
      </pc:sldChg>
      <pc:sldChg chg="addSp delSp modSp new mod">
        <pc:chgData name="Avneesh Mishra" userId="a20ce61e-1206-4305-ae08-35a2fc471a5b" providerId="ADAL" clId="{1D3C0540-2188-44EA-BC41-E371C8F52E80}" dt="2022-05-22T11:57:06.598" v="1473" actId="20577"/>
        <pc:sldMkLst>
          <pc:docMk/>
          <pc:sldMk cId="814091472" sldId="264"/>
        </pc:sldMkLst>
        <pc:spChg chg="mod">
          <ac:chgData name="Avneesh Mishra" userId="a20ce61e-1206-4305-ae08-35a2fc471a5b" providerId="ADAL" clId="{1D3C0540-2188-44EA-BC41-E371C8F52E80}" dt="2022-05-22T11:57:06.598" v="1473" actId="20577"/>
          <ac:spMkLst>
            <pc:docMk/>
            <pc:sldMk cId="814091472" sldId="264"/>
            <ac:spMk id="2" creationId="{7BAE7897-0243-B2C0-6A70-4D0EC11259A5}"/>
          </ac:spMkLst>
        </pc:spChg>
        <pc:spChg chg="del">
          <ac:chgData name="Avneesh Mishra" userId="a20ce61e-1206-4305-ae08-35a2fc471a5b" providerId="ADAL" clId="{1D3C0540-2188-44EA-BC41-E371C8F52E80}" dt="2022-05-22T08:21:02.821" v="1349" actId="478"/>
          <ac:spMkLst>
            <pc:docMk/>
            <pc:sldMk cId="814091472" sldId="264"/>
            <ac:spMk id="3" creationId="{144F4058-BF78-3D7B-9C8E-D587E34A56C8}"/>
          </ac:spMkLst>
        </pc:spChg>
        <pc:spChg chg="add mod">
          <ac:chgData name="Avneesh Mishra" userId="a20ce61e-1206-4305-ae08-35a2fc471a5b" providerId="ADAL" clId="{1D3C0540-2188-44EA-BC41-E371C8F52E80}" dt="2022-05-22T11:55:50.461" v="1445" actId="1076"/>
          <ac:spMkLst>
            <pc:docMk/>
            <pc:sldMk cId="814091472" sldId="264"/>
            <ac:spMk id="6" creationId="{248422FD-5BA0-3008-C91A-5998E725EC88}"/>
          </ac:spMkLst>
        </pc:spChg>
        <pc:spChg chg="add mod">
          <ac:chgData name="Avneesh Mishra" userId="a20ce61e-1206-4305-ae08-35a2fc471a5b" providerId="ADAL" clId="{1D3C0540-2188-44EA-BC41-E371C8F52E80}" dt="2022-05-22T11:56:13.072" v="1453" actId="20577"/>
          <ac:spMkLst>
            <pc:docMk/>
            <pc:sldMk cId="814091472" sldId="264"/>
            <ac:spMk id="12" creationId="{DE96E743-F796-5502-8B4F-54E590A97A5C}"/>
          </ac:spMkLst>
        </pc:spChg>
        <pc:spChg chg="add mod">
          <ac:chgData name="Avneesh Mishra" userId="a20ce61e-1206-4305-ae08-35a2fc471a5b" providerId="ADAL" clId="{1D3C0540-2188-44EA-BC41-E371C8F52E80}" dt="2022-05-22T11:56:45.011" v="1461" actId="20577"/>
          <ac:spMkLst>
            <pc:docMk/>
            <pc:sldMk cId="814091472" sldId="264"/>
            <ac:spMk id="13" creationId="{4DBC76C0-755A-1D15-91F9-0F7114618A8E}"/>
          </ac:spMkLst>
        </pc:spChg>
        <pc:picChg chg="add mod">
          <ac:chgData name="Avneesh Mishra" userId="a20ce61e-1206-4305-ae08-35a2fc471a5b" providerId="ADAL" clId="{1D3C0540-2188-44EA-BC41-E371C8F52E80}" dt="2022-05-22T11:28:23.718" v="1423" actId="1076"/>
          <ac:picMkLst>
            <pc:docMk/>
            <pc:sldMk cId="814091472" sldId="264"/>
            <ac:picMk id="5" creationId="{4D514087-25AD-4F69-4B82-C2622EFD8224}"/>
          </ac:picMkLst>
        </pc:picChg>
        <pc:picChg chg="add mod">
          <ac:chgData name="Avneesh Mishra" userId="a20ce61e-1206-4305-ae08-35a2fc471a5b" providerId="ADAL" clId="{1D3C0540-2188-44EA-BC41-E371C8F52E80}" dt="2022-05-22T11:55:25.246" v="1434" actId="1076"/>
          <ac:picMkLst>
            <pc:docMk/>
            <pc:sldMk cId="814091472" sldId="264"/>
            <ac:picMk id="8" creationId="{0AB42454-AE33-B161-EAA2-50F2FD0941B3}"/>
          </ac:picMkLst>
        </pc:picChg>
        <pc:picChg chg="add mod">
          <ac:chgData name="Avneesh Mishra" userId="a20ce61e-1206-4305-ae08-35a2fc471a5b" providerId="ADAL" clId="{1D3C0540-2188-44EA-BC41-E371C8F52E80}" dt="2022-05-22T11:55:36.842" v="1440" actId="1076"/>
          <ac:picMkLst>
            <pc:docMk/>
            <pc:sldMk cId="814091472" sldId="264"/>
            <ac:picMk id="10" creationId="{077EC641-C7A9-76C8-5FC6-ECAAC1EED133}"/>
          </ac:picMkLst>
        </pc:picChg>
        <pc:picChg chg="add mod">
          <ac:chgData name="Avneesh Mishra" userId="a20ce61e-1206-4305-ae08-35a2fc471a5b" providerId="ADAL" clId="{1D3C0540-2188-44EA-BC41-E371C8F52E80}" dt="2022-05-22T08:38:18.110" v="1380" actId="1076"/>
          <ac:picMkLst>
            <pc:docMk/>
            <pc:sldMk cId="814091472" sldId="264"/>
            <ac:picMk id="2050" creationId="{06D6EA26-CC4D-617D-C351-F5C28C5E7C98}"/>
          </ac:picMkLst>
        </pc:picChg>
      </pc:sldChg>
      <pc:sldChg chg="addSp delSp modSp new mod">
        <pc:chgData name="Avneesh Mishra" userId="a20ce61e-1206-4305-ae08-35a2fc471a5b" providerId="ADAL" clId="{1D3C0540-2188-44EA-BC41-E371C8F52E80}" dt="2022-05-27T06:28:23.982" v="1497" actId="1076"/>
        <pc:sldMkLst>
          <pc:docMk/>
          <pc:sldMk cId="3352243902" sldId="265"/>
        </pc:sldMkLst>
        <pc:spChg chg="mod">
          <ac:chgData name="Avneesh Mishra" userId="a20ce61e-1206-4305-ae08-35a2fc471a5b" providerId="ADAL" clId="{1D3C0540-2188-44EA-BC41-E371C8F52E80}" dt="2022-05-26T18:07:13.343" v="1483" actId="1076"/>
          <ac:spMkLst>
            <pc:docMk/>
            <pc:sldMk cId="3352243902" sldId="265"/>
            <ac:spMk id="2" creationId="{AB5C8867-5340-1070-A162-0C7C9792B9D7}"/>
          </ac:spMkLst>
        </pc:spChg>
        <pc:spChg chg="del">
          <ac:chgData name="Avneesh Mishra" userId="a20ce61e-1206-4305-ae08-35a2fc471a5b" providerId="ADAL" clId="{1D3C0540-2188-44EA-BC41-E371C8F52E80}" dt="2022-05-22T12:02:01.904" v="1475" actId="478"/>
          <ac:spMkLst>
            <pc:docMk/>
            <pc:sldMk cId="3352243902" sldId="265"/>
            <ac:spMk id="3" creationId="{742F0F29-AC90-A3CC-D0C0-98DDC076B710}"/>
          </ac:spMkLst>
        </pc:spChg>
        <pc:picChg chg="add mod">
          <ac:chgData name="Avneesh Mishra" userId="a20ce61e-1206-4305-ae08-35a2fc471a5b" providerId="ADAL" clId="{1D3C0540-2188-44EA-BC41-E371C8F52E80}" dt="2022-05-27T06:28:06.465" v="1495" actId="14100"/>
          <ac:picMkLst>
            <pc:docMk/>
            <pc:sldMk cId="3352243902" sldId="265"/>
            <ac:picMk id="4" creationId="{7DA6F33E-2F8E-D427-0AEB-2EC2E2EAFD14}"/>
          </ac:picMkLst>
        </pc:picChg>
        <pc:picChg chg="add mod">
          <ac:chgData name="Avneesh Mishra" userId="a20ce61e-1206-4305-ae08-35a2fc471a5b" providerId="ADAL" clId="{1D3C0540-2188-44EA-BC41-E371C8F52E80}" dt="2022-05-27T06:28:23.982" v="1497" actId="1076"/>
          <ac:picMkLst>
            <pc:docMk/>
            <pc:sldMk cId="3352243902" sldId="265"/>
            <ac:picMk id="5" creationId="{8824AAD4-90B7-DCAD-4CC8-CA0C1ACB5014}"/>
          </ac:picMkLst>
        </pc:picChg>
      </pc:sldChg>
      <pc:sldChg chg="modSp new mod">
        <pc:chgData name="Avneesh Mishra" userId="a20ce61e-1206-4305-ae08-35a2fc471a5b" providerId="ADAL" clId="{1D3C0540-2188-44EA-BC41-E371C8F52E80}" dt="2022-05-27T12:48:24.536" v="1936" actId="20577"/>
        <pc:sldMkLst>
          <pc:docMk/>
          <pc:sldMk cId="2928292093" sldId="266"/>
        </pc:sldMkLst>
        <pc:spChg chg="mod">
          <ac:chgData name="Avneesh Mishra" userId="a20ce61e-1206-4305-ae08-35a2fc471a5b" providerId="ADAL" clId="{1D3C0540-2188-44EA-BC41-E371C8F52E80}" dt="2022-05-27T06:33:46.177" v="1521" actId="20577"/>
          <ac:spMkLst>
            <pc:docMk/>
            <pc:sldMk cId="2928292093" sldId="266"/>
            <ac:spMk id="2" creationId="{ACB12516-A6AD-F46E-A8FB-FF0BE86BA7F1}"/>
          </ac:spMkLst>
        </pc:spChg>
        <pc:spChg chg="mod">
          <ac:chgData name="Avneesh Mishra" userId="a20ce61e-1206-4305-ae08-35a2fc471a5b" providerId="ADAL" clId="{1D3C0540-2188-44EA-BC41-E371C8F52E80}" dt="2022-05-27T12:48:24.536" v="1936" actId="20577"/>
          <ac:spMkLst>
            <pc:docMk/>
            <pc:sldMk cId="2928292093" sldId="266"/>
            <ac:spMk id="3" creationId="{17D6C0CF-892C-F8F9-42D3-67B175291D7A}"/>
          </ac:spMkLst>
        </pc:spChg>
      </pc:sldChg>
      <pc:sldChg chg="addSp delSp modSp add mod ord">
        <pc:chgData name="Avneesh Mishra" userId="a20ce61e-1206-4305-ae08-35a2fc471a5b" providerId="ADAL" clId="{1D3C0540-2188-44EA-BC41-E371C8F52E80}" dt="2022-05-27T06:29:26.734" v="1508" actId="113"/>
        <pc:sldMkLst>
          <pc:docMk/>
          <pc:sldMk cId="1945174970" sldId="267"/>
        </pc:sldMkLst>
        <pc:spChg chg="del">
          <ac:chgData name="Avneesh Mishra" userId="a20ce61e-1206-4305-ae08-35a2fc471a5b" providerId="ADAL" clId="{1D3C0540-2188-44EA-BC41-E371C8F52E80}" dt="2022-05-27T06:29:17.298" v="1503" actId="478"/>
          <ac:spMkLst>
            <pc:docMk/>
            <pc:sldMk cId="1945174970" sldId="267"/>
            <ac:spMk id="2" creationId="{3775B60E-7737-79A5-D283-98B15A4896DF}"/>
          </ac:spMkLst>
        </pc:spChg>
        <pc:spChg chg="add del mod">
          <ac:chgData name="Avneesh Mishra" userId="a20ce61e-1206-4305-ae08-35a2fc471a5b" providerId="ADAL" clId="{1D3C0540-2188-44EA-BC41-E371C8F52E80}" dt="2022-05-27T06:29:19.720" v="1504" actId="478"/>
          <ac:spMkLst>
            <pc:docMk/>
            <pc:sldMk cId="1945174970" sldId="267"/>
            <ac:spMk id="4" creationId="{57822B15-36C1-412D-28CF-58E3EDBB3C00}"/>
          </ac:spMkLst>
        </pc:spChg>
        <pc:spChg chg="del">
          <ac:chgData name="Avneesh Mishra" userId="a20ce61e-1206-4305-ae08-35a2fc471a5b" providerId="ADAL" clId="{1D3C0540-2188-44EA-BC41-E371C8F52E80}" dt="2022-05-27T06:29:21.408" v="1505" actId="478"/>
          <ac:spMkLst>
            <pc:docMk/>
            <pc:sldMk cId="1945174970" sldId="267"/>
            <ac:spMk id="6" creationId="{9B0DC3D4-6987-EBCE-56CC-6D0653814249}"/>
          </ac:spMkLst>
        </pc:spChg>
        <pc:spChg chg="mod">
          <ac:chgData name="Avneesh Mishra" userId="a20ce61e-1206-4305-ae08-35a2fc471a5b" providerId="ADAL" clId="{1D3C0540-2188-44EA-BC41-E371C8F52E80}" dt="2022-05-27T06:29:26.734" v="1508" actId="113"/>
          <ac:spMkLst>
            <pc:docMk/>
            <pc:sldMk cId="1945174970" sldId="267"/>
            <ac:spMk id="7" creationId="{1011A7A3-4C92-6FC4-E8FD-5C10171178D4}"/>
          </ac:spMkLst>
        </pc:spChg>
        <pc:spChg chg="del">
          <ac:chgData name="Avneesh Mishra" userId="a20ce61e-1206-4305-ae08-35a2fc471a5b" providerId="ADAL" clId="{1D3C0540-2188-44EA-BC41-E371C8F52E80}" dt="2022-05-27T06:29:23.134" v="1506" actId="478"/>
          <ac:spMkLst>
            <pc:docMk/>
            <pc:sldMk cId="1945174970" sldId="267"/>
            <ac:spMk id="8" creationId="{A0CDAB53-5B0E-DF14-9146-23760C21E2B6}"/>
          </ac:spMkLst>
        </pc:spChg>
      </pc:sldChg>
      <pc:sldChg chg="modSp add mod ord">
        <pc:chgData name="Avneesh Mishra" userId="a20ce61e-1206-4305-ae08-35a2fc471a5b" providerId="ADAL" clId="{1D3C0540-2188-44EA-BC41-E371C8F52E80}" dt="2022-05-27T13:40:22.631" v="1944" actId="113"/>
        <pc:sldMkLst>
          <pc:docMk/>
          <pc:sldMk cId="4013822235" sldId="268"/>
        </pc:sldMkLst>
        <pc:spChg chg="mod">
          <ac:chgData name="Avneesh Mishra" userId="a20ce61e-1206-4305-ae08-35a2fc471a5b" providerId="ADAL" clId="{1D3C0540-2188-44EA-BC41-E371C8F52E80}" dt="2022-05-27T13:40:22.631" v="1944" actId="113"/>
          <ac:spMkLst>
            <pc:docMk/>
            <pc:sldMk cId="4013822235" sldId="268"/>
            <ac:spMk id="7" creationId="{1011A7A3-4C92-6FC4-E8FD-5C10171178D4}"/>
          </ac:spMkLst>
        </pc:spChg>
      </pc:sldChg>
      <pc:sldChg chg="addSp modSp new mod">
        <pc:chgData name="Avneesh Mishra" userId="a20ce61e-1206-4305-ae08-35a2fc471a5b" providerId="ADAL" clId="{1D3C0540-2188-44EA-BC41-E371C8F52E80}" dt="2022-05-30T09:38:15.846" v="2028"/>
        <pc:sldMkLst>
          <pc:docMk/>
          <pc:sldMk cId="1408149442" sldId="269"/>
        </pc:sldMkLst>
        <pc:spChg chg="mod">
          <ac:chgData name="Avneesh Mishra" userId="a20ce61e-1206-4305-ae08-35a2fc471a5b" providerId="ADAL" clId="{1D3C0540-2188-44EA-BC41-E371C8F52E80}" dt="2022-05-27T13:42:15.362" v="1955" actId="20577"/>
          <ac:spMkLst>
            <pc:docMk/>
            <pc:sldMk cId="1408149442" sldId="269"/>
            <ac:spMk id="2" creationId="{93B83B56-86E0-41CA-F873-B78784F983A5}"/>
          </ac:spMkLst>
        </pc:spChg>
        <pc:spChg chg="mod">
          <ac:chgData name="Avneesh Mishra" userId="a20ce61e-1206-4305-ae08-35a2fc471a5b" providerId="ADAL" clId="{1D3C0540-2188-44EA-BC41-E371C8F52E80}" dt="2022-05-30T09:37:43.920" v="2027"/>
          <ac:spMkLst>
            <pc:docMk/>
            <pc:sldMk cId="1408149442" sldId="269"/>
            <ac:spMk id="3" creationId="{E2D37961-7352-D5CB-7150-6EBB07173BC6}"/>
          </ac:spMkLst>
        </pc:spChg>
        <pc:spChg chg="add mod">
          <ac:chgData name="Avneesh Mishra" userId="a20ce61e-1206-4305-ae08-35a2fc471a5b" providerId="ADAL" clId="{1D3C0540-2188-44EA-BC41-E371C8F52E80}" dt="2022-05-30T09:38:15.846" v="2028"/>
          <ac:spMkLst>
            <pc:docMk/>
            <pc:sldMk cId="1408149442" sldId="269"/>
            <ac:spMk id="4" creationId="{7A045AB2-FE09-79C2-9D19-D03311D5E994}"/>
          </ac:spMkLst>
        </pc:spChg>
      </pc:sldChg>
      <pc:sldChg chg="modSp new mod">
        <pc:chgData name="Avneesh Mishra" userId="a20ce61e-1206-4305-ae08-35a2fc471a5b" providerId="ADAL" clId="{1D3C0540-2188-44EA-BC41-E371C8F52E80}" dt="2022-05-30T09:59:10.854" v="2395" actId="5793"/>
        <pc:sldMkLst>
          <pc:docMk/>
          <pc:sldMk cId="914918636" sldId="270"/>
        </pc:sldMkLst>
        <pc:spChg chg="mod">
          <ac:chgData name="Avneesh Mishra" userId="a20ce61e-1206-4305-ae08-35a2fc471a5b" providerId="ADAL" clId="{1D3C0540-2188-44EA-BC41-E371C8F52E80}" dt="2022-05-30T09:38:35.995" v="2056" actId="20577"/>
          <ac:spMkLst>
            <pc:docMk/>
            <pc:sldMk cId="914918636" sldId="270"/>
            <ac:spMk id="2" creationId="{115DB0D9-08B3-6C80-CBD0-D9827092CC30}"/>
          </ac:spMkLst>
        </pc:spChg>
        <pc:spChg chg="mod">
          <ac:chgData name="Avneesh Mishra" userId="a20ce61e-1206-4305-ae08-35a2fc471a5b" providerId="ADAL" clId="{1D3C0540-2188-44EA-BC41-E371C8F52E80}" dt="2022-05-30T09:59:10.854" v="2395" actId="5793"/>
          <ac:spMkLst>
            <pc:docMk/>
            <pc:sldMk cId="914918636" sldId="270"/>
            <ac:spMk id="3" creationId="{C0EF536B-54C9-90BE-D9C8-61498467D10B}"/>
          </ac:spMkLst>
        </pc:spChg>
      </pc:sldChg>
      <pc:sldChg chg="addSp delSp modSp new mod">
        <pc:chgData name="Avneesh Mishra" userId="a20ce61e-1206-4305-ae08-35a2fc471a5b" providerId="ADAL" clId="{1D3C0540-2188-44EA-BC41-E371C8F52E80}" dt="2022-05-30T10:52:32.851" v="2739" actId="122"/>
        <pc:sldMkLst>
          <pc:docMk/>
          <pc:sldMk cId="1473166557" sldId="271"/>
        </pc:sldMkLst>
        <pc:spChg chg="mod">
          <ac:chgData name="Avneesh Mishra" userId="a20ce61e-1206-4305-ae08-35a2fc471a5b" providerId="ADAL" clId="{1D3C0540-2188-44EA-BC41-E371C8F52E80}" dt="2022-05-30T09:59:20.841" v="2406" actId="20577"/>
          <ac:spMkLst>
            <pc:docMk/>
            <pc:sldMk cId="1473166557" sldId="271"/>
            <ac:spMk id="2" creationId="{3290AE39-37E7-F13B-3F51-DB99CE61DFBB}"/>
          </ac:spMkLst>
        </pc:spChg>
        <pc:spChg chg="del">
          <ac:chgData name="Avneesh Mishra" userId="a20ce61e-1206-4305-ae08-35a2fc471a5b" providerId="ADAL" clId="{1D3C0540-2188-44EA-BC41-E371C8F52E80}" dt="2022-05-30T09:59:24.552" v="2407" actId="478"/>
          <ac:spMkLst>
            <pc:docMk/>
            <pc:sldMk cId="1473166557" sldId="271"/>
            <ac:spMk id="3" creationId="{02EFAB85-9545-D534-DF3D-FD2DF284AE72}"/>
          </ac:spMkLst>
        </pc:spChg>
        <pc:spChg chg="add mod">
          <ac:chgData name="Avneesh Mishra" userId="a20ce61e-1206-4305-ae08-35a2fc471a5b" providerId="ADAL" clId="{1D3C0540-2188-44EA-BC41-E371C8F52E80}" dt="2022-05-30T10:52:32.851" v="2739" actId="122"/>
          <ac:spMkLst>
            <pc:docMk/>
            <pc:sldMk cId="1473166557" sldId="271"/>
            <ac:spMk id="14" creationId="{75497BF8-C3E5-0D46-AA3B-73C8E557ECE8}"/>
          </ac:spMkLst>
        </pc:spChg>
        <pc:picChg chg="add mod">
          <ac:chgData name="Avneesh Mishra" userId="a20ce61e-1206-4305-ae08-35a2fc471a5b" providerId="ADAL" clId="{1D3C0540-2188-44EA-BC41-E371C8F52E80}" dt="2022-05-30T10:38:30.725" v="2462" actId="1036"/>
          <ac:picMkLst>
            <pc:docMk/>
            <pc:sldMk cId="1473166557" sldId="271"/>
            <ac:picMk id="5" creationId="{E4F2C85A-8D48-7794-D94D-D2FC5B278C49}"/>
          </ac:picMkLst>
        </pc:picChg>
        <pc:picChg chg="add mod">
          <ac:chgData name="Avneesh Mishra" userId="a20ce61e-1206-4305-ae08-35a2fc471a5b" providerId="ADAL" clId="{1D3C0540-2188-44EA-BC41-E371C8F52E80}" dt="2022-05-30T10:38:30.725" v="2462" actId="1036"/>
          <ac:picMkLst>
            <pc:docMk/>
            <pc:sldMk cId="1473166557" sldId="271"/>
            <ac:picMk id="7" creationId="{CDD1FFB7-49D2-F6C9-EA6E-AE4414427642}"/>
          </ac:picMkLst>
        </pc:picChg>
        <pc:picChg chg="add mod">
          <ac:chgData name="Avneesh Mishra" userId="a20ce61e-1206-4305-ae08-35a2fc471a5b" providerId="ADAL" clId="{1D3C0540-2188-44EA-BC41-E371C8F52E80}" dt="2022-05-30T10:38:30.725" v="2462" actId="1036"/>
          <ac:picMkLst>
            <pc:docMk/>
            <pc:sldMk cId="1473166557" sldId="271"/>
            <ac:picMk id="9" creationId="{E375A4AA-159D-9396-43DB-B8FC4CC6B4F4}"/>
          </ac:picMkLst>
        </pc:picChg>
        <pc:picChg chg="add mod">
          <ac:chgData name="Avneesh Mishra" userId="a20ce61e-1206-4305-ae08-35a2fc471a5b" providerId="ADAL" clId="{1D3C0540-2188-44EA-BC41-E371C8F52E80}" dt="2022-05-30T10:38:30.725" v="2462" actId="1036"/>
          <ac:picMkLst>
            <pc:docMk/>
            <pc:sldMk cId="1473166557" sldId="271"/>
            <ac:picMk id="11" creationId="{52764CB9-E383-FB55-3F14-70ADED2BA029}"/>
          </ac:picMkLst>
        </pc:picChg>
        <pc:picChg chg="add mod">
          <ac:chgData name="Avneesh Mishra" userId="a20ce61e-1206-4305-ae08-35a2fc471a5b" providerId="ADAL" clId="{1D3C0540-2188-44EA-BC41-E371C8F52E80}" dt="2022-05-30T10:38:30.725" v="2462" actId="1036"/>
          <ac:picMkLst>
            <pc:docMk/>
            <pc:sldMk cId="1473166557" sldId="271"/>
            <ac:picMk id="13" creationId="{FE5C7ED4-9EDE-D063-B1DF-CC743BCAA286}"/>
          </ac:picMkLst>
        </pc:picChg>
      </pc:sldChg>
      <pc:sldChg chg="modSp new mod">
        <pc:chgData name="Avneesh Mishra" userId="a20ce61e-1206-4305-ae08-35a2fc471a5b" providerId="ADAL" clId="{1D3C0540-2188-44EA-BC41-E371C8F52E80}" dt="2022-05-30T10:48:54.530" v="2640" actId="20577"/>
        <pc:sldMkLst>
          <pc:docMk/>
          <pc:sldMk cId="1707488727" sldId="272"/>
        </pc:sldMkLst>
        <pc:spChg chg="mod">
          <ac:chgData name="Avneesh Mishra" userId="a20ce61e-1206-4305-ae08-35a2fc471a5b" providerId="ADAL" clId="{1D3C0540-2188-44EA-BC41-E371C8F52E80}" dt="2022-05-30T10:38:42.068" v="2472" actId="20577"/>
          <ac:spMkLst>
            <pc:docMk/>
            <pc:sldMk cId="1707488727" sldId="272"/>
            <ac:spMk id="2" creationId="{D87AD7B6-B750-74B5-54C3-15B033725F43}"/>
          </ac:spMkLst>
        </pc:spChg>
        <pc:spChg chg="mod">
          <ac:chgData name="Avneesh Mishra" userId="a20ce61e-1206-4305-ae08-35a2fc471a5b" providerId="ADAL" clId="{1D3C0540-2188-44EA-BC41-E371C8F52E80}" dt="2022-05-30T10:48:54.530" v="2640" actId="20577"/>
          <ac:spMkLst>
            <pc:docMk/>
            <pc:sldMk cId="1707488727" sldId="272"/>
            <ac:spMk id="3" creationId="{F94920A5-8ABF-8B3C-BAD1-FC39AD35C38E}"/>
          </ac:spMkLst>
        </pc:spChg>
      </pc:sldChg>
      <pc:sldChg chg="addSp delSp modSp new mod">
        <pc:chgData name="Avneesh Mishra" userId="a20ce61e-1206-4305-ae08-35a2fc471a5b" providerId="ADAL" clId="{1D3C0540-2188-44EA-BC41-E371C8F52E80}" dt="2022-05-30T09:39:05.235" v="2063" actId="1076"/>
        <pc:sldMkLst>
          <pc:docMk/>
          <pc:sldMk cId="3615489469" sldId="273"/>
        </pc:sldMkLst>
        <pc:spChg chg="del">
          <ac:chgData name="Avneesh Mishra" userId="a20ce61e-1206-4305-ae08-35a2fc471a5b" providerId="ADAL" clId="{1D3C0540-2188-44EA-BC41-E371C8F52E80}" dt="2022-05-30T09:38:58.921" v="2060" actId="478"/>
          <ac:spMkLst>
            <pc:docMk/>
            <pc:sldMk cId="3615489469" sldId="273"/>
            <ac:spMk id="2" creationId="{DBB6092E-F152-F835-C4B9-5BB389C9054E}"/>
          </ac:spMkLst>
        </pc:spChg>
        <pc:spChg chg="del">
          <ac:chgData name="Avneesh Mishra" userId="a20ce61e-1206-4305-ae08-35a2fc471a5b" providerId="ADAL" clId="{1D3C0540-2188-44EA-BC41-E371C8F52E80}" dt="2022-05-30T09:38:59.899" v="2061" actId="478"/>
          <ac:spMkLst>
            <pc:docMk/>
            <pc:sldMk cId="3615489469" sldId="273"/>
            <ac:spMk id="3" creationId="{3583D5BB-7076-4DB6-2358-A3788392AA63}"/>
          </ac:spMkLst>
        </pc:spChg>
        <pc:spChg chg="add mod">
          <ac:chgData name="Avneesh Mishra" userId="a20ce61e-1206-4305-ae08-35a2fc471a5b" providerId="ADAL" clId="{1D3C0540-2188-44EA-BC41-E371C8F52E80}" dt="2022-05-30T09:39:05.235" v="2063" actId="1076"/>
          <ac:spMkLst>
            <pc:docMk/>
            <pc:sldMk cId="3615489469" sldId="273"/>
            <ac:spMk id="4" creationId="{68B65108-DF34-A6EF-0255-203D33C3DDFE}"/>
          </ac:spMkLst>
        </pc:spChg>
      </pc:sldChg>
      <pc:sldChg chg="add del ord">
        <pc:chgData name="Avneesh Mishra" userId="a20ce61e-1206-4305-ae08-35a2fc471a5b" providerId="ADAL" clId="{1D3C0540-2188-44EA-BC41-E371C8F52E80}" dt="2022-05-30T12:09:48.112" v="2746" actId="47"/>
        <pc:sldMkLst>
          <pc:docMk/>
          <pc:sldMk cId="12602874" sldId="274"/>
        </pc:sldMkLst>
      </pc:sldChg>
      <pc:sldChg chg="delSp modSp new mod">
        <pc:chgData name="Avneesh Mishra" userId="a20ce61e-1206-4305-ae08-35a2fc471a5b" providerId="ADAL" clId="{1D3C0540-2188-44EA-BC41-E371C8F52E80}" dt="2022-05-30T12:10:05.632" v="2768" actId="1076"/>
        <pc:sldMkLst>
          <pc:docMk/>
          <pc:sldMk cId="798180209" sldId="274"/>
        </pc:sldMkLst>
        <pc:spChg chg="mod">
          <ac:chgData name="Avneesh Mishra" userId="a20ce61e-1206-4305-ae08-35a2fc471a5b" providerId="ADAL" clId="{1D3C0540-2188-44EA-BC41-E371C8F52E80}" dt="2022-05-30T12:10:05.632" v="2768" actId="1076"/>
          <ac:spMkLst>
            <pc:docMk/>
            <pc:sldMk cId="798180209" sldId="274"/>
            <ac:spMk id="2" creationId="{28F1257E-D3E0-FE21-4604-41D4EFFF0B2D}"/>
          </ac:spMkLst>
        </pc:spChg>
        <pc:spChg chg="del">
          <ac:chgData name="Avneesh Mishra" userId="a20ce61e-1206-4305-ae08-35a2fc471a5b" providerId="ADAL" clId="{1D3C0540-2188-44EA-BC41-E371C8F52E80}" dt="2022-05-30T12:09:54.782" v="2748" actId="478"/>
          <ac:spMkLst>
            <pc:docMk/>
            <pc:sldMk cId="798180209" sldId="274"/>
            <ac:spMk id="3" creationId="{A01451D9-7D38-F81B-F268-75CDE201CBBA}"/>
          </ac:spMkLst>
        </pc:spChg>
      </pc:sldChg>
      <pc:sldChg chg="new del ord">
        <pc:chgData name="Avneesh Mishra" userId="a20ce61e-1206-4305-ae08-35a2fc471a5b" providerId="ADAL" clId="{1D3C0540-2188-44EA-BC41-E371C8F52E80}" dt="2022-05-30T11:26:58.093" v="2742" actId="47"/>
        <pc:sldMkLst>
          <pc:docMk/>
          <pc:sldMk cId="845262193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4404-577A-2079-06D8-C84EFD883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F132A-C818-63CA-E7FF-F99CFFC7D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83566-EF69-0AFE-02C8-2EA4FCC6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D9966-15D1-2C16-BFBA-2807C414F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D1819-C3BB-69FA-BD10-49E373AD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00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0F44-814F-16D3-3BD1-0E40C10F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3AB98-9989-E146-4F27-2E05E59D0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75DF7-1672-9B74-E813-D02012DF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C94CA-3E21-9153-0812-41A9C5AD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D5E2D-ED6B-E1FD-C9EF-7A1FEE21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647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085DE-0CF2-3B0B-0B2D-731DB1A8C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3DF4D-5E96-0298-F245-EF2677FB6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3EA5B-057E-4329-9E2B-F8F5EE20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4F845-F752-0F97-EB65-33B7C812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5FE37-AD8F-046D-482F-878E69FF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473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1756-33F2-D80B-D5E7-15027123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5BF68-D9D3-7F19-D944-250189066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889D4-8958-768C-7A6A-FD500945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5E3D7-CFF7-8257-110B-A35C7DF42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ACC47-FE62-4264-2D9B-43E62D49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22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3983-9BA3-416B-F8DE-E18B198C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A3967-B950-1C50-7719-D1FEE2EDC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68797-69BA-77A2-BA81-2121BE003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9CB01-9BBE-0AFD-82CC-7F75FC8F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749FB-0C09-230A-EA11-EF2939E5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15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78AA-B7DE-357E-CB40-20314D28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5BDC-0DA8-805C-1A03-915A2F491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A1BDE-F076-B811-967D-2F40048C9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BA592-F0F8-57F5-6392-A1F5DDD9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5686B-3DCF-7C17-A180-EC5F1EA6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727DE-EEAB-9608-22A4-946E82CA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156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D71E-7671-425F-5FBB-267A0D1A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04756-CE41-34D2-6D07-AF4845CAE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045AE-E6BC-4814-BFAC-AF64A3806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C1350-E634-6B03-8A14-975A6F078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7877B-0682-2A95-09FD-E6F2A792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1D547-63ED-7FCE-0439-6F03B3F2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AD7F9B-6CEF-7DFB-8A51-69BA79365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7C73D8-5497-7B40-2B3A-996B7EAA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22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AC84-D783-ED8C-C35D-D72F44DC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237B96-CCB1-1722-2FB1-A810D333D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653B4-A141-5CC4-6C80-6D774B69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47EEB-0C0F-6D3D-889A-D518BC7F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35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EFCA64-6F07-317D-602A-90A7DED1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37B28-26BC-FEDC-32DE-C802FAEE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8343-96D1-E252-FBD4-DFD55549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35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42CA-39DB-AEA4-411F-DB4D4316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320CF-DEBA-B897-4663-DAB583DA2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3770F-038F-B817-E032-E2B89B5E1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D96F7-2CAE-096C-F689-637EA960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B888E-327C-D7C7-04BF-DCB8DCCA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36C8D-77A6-D73E-D799-4200BB2B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78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92757-A8CA-59AF-19B2-14A3DB00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E07A6-7FA9-9DA9-B6BB-0796C8976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3C4E6-BFE3-E072-3B8A-7D3E7ABFB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6581E-29B7-7111-106F-AE8498DD0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D592A-DE5E-1797-FCD8-83830457B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4E4C8-1C81-50DC-7E3D-387BBF54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13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93477-7B98-CF72-379F-FC7656F3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06B3B-88BE-DE4E-D3F2-AFD13F7C3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AA221-E726-DD6C-21D3-CCCF8A481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D4555-C7C3-4587-B61D-A5978C3F2566}" type="datetimeFigureOut">
              <a:rPr lang="en-IN" smtClean="0"/>
              <a:t>Mon, 05/30/22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903E9-8A8B-387A-E103-01C1A725E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D5C8B-3035-A6D3-C4C8-932B39442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1612D-34AB-46A1-8C42-3C3ACD782F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45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depth-estimation-using-stereo-matching/" TargetMode="External"/><Relationship Id="rId2" Type="http://schemas.openxmlformats.org/officeDocument/2006/relationships/hyperlink" Target="https://www.intelrealsense.com/stereo-depth-vision-basi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opencv.com/depth-perception-using-stereo-camera-python-c/" TargetMode="External"/><Relationship Id="rId4" Type="http://schemas.openxmlformats.org/officeDocument/2006/relationships/hyperlink" Target="https://medium.com/analytics-vidhya/distance-estimation-cf2f2fd709d8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0/dbd/group__triangulation.html" TargetMode="External"/><Relationship Id="rId2" Type="http://schemas.openxmlformats.org/officeDocument/2006/relationships/hyperlink" Target="https://en.wikipedia.org/wiki/Triangulation_(computer_vision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camera-intrinsic-matrix-with-example-in-python-d79bf2478c1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i.org/10.1109/TPAMI.2013.3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217599" TargetMode="External"/><Relationship Id="rId2" Type="http://schemas.openxmlformats.org/officeDocument/2006/relationships/hyperlink" Target="https://hal.inria.fr/file/index/docid/590105/filename/Quan-pami9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4.x/d5/d1f/calib3d_solvePnP.html" TargetMode="External"/><Relationship Id="rId5" Type="http://schemas.openxmlformats.org/officeDocument/2006/relationships/hyperlink" Target="https://link.springer.com/content/pdf/10.1007/s11263-008-0152-6.pdf" TargetMode="External"/><Relationship Id="rId4" Type="http://schemas.openxmlformats.org/officeDocument/2006/relationships/hyperlink" Target="https://openaccess.thecvf.com/content_ECCV_2018/papers/Mikael_Persson_Lambda_Twist_An_ECCV_2018_paper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pU1Vx-b3VA" TargetMode="External"/><Relationship Id="rId3" Type="http://schemas.openxmlformats.org/officeDocument/2006/relationships/hyperlink" Target="https://sourishghosh.com/2016/stereo-calibration-cpp-opencv/" TargetMode="External"/><Relationship Id="rId7" Type="http://schemas.openxmlformats.org/officeDocument/2006/relationships/hyperlink" Target="https://www.youtube.com/watch?v=GpU1Vx-b3VA&amp;t=918s" TargetMode="External"/><Relationship Id="rId2" Type="http://schemas.openxmlformats.org/officeDocument/2006/relationships/hyperlink" Target="https://docs.opencv.org/4.x/da/de9/tutorial_py_epipolar_geometr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4.x/d9/d0c/group__calib3d.html#gaadc5b14471ddc004939471339294f052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docs.opencv.org/4.x/d9/d0c/group__calib3d.html#ga617b1685d4059c6040827800e72ad2b6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github.com/aliyasineser/stereoDepth" TargetMode="External"/><Relationship Id="rId9" Type="http://schemas.openxmlformats.org/officeDocument/2006/relationships/hyperlink" Target="https://www.youtube.com/watch?v=x6YIwoQBBx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B60E-7737-79A5-D283-98B15A489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0683"/>
            <a:ext cx="9144000" cy="1305877"/>
          </a:xfrm>
        </p:spPr>
        <p:txBody>
          <a:bodyPr/>
          <a:lstStyle/>
          <a:p>
            <a:r>
              <a:rPr lang="en-IN" dirty="0"/>
              <a:t>Multi-View Geometry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DC3D4-6987-EBCE-56CC-6D0653814249}"/>
              </a:ext>
            </a:extLst>
          </p:cNvPr>
          <p:cNvSpPr txBox="1"/>
          <p:nvPr/>
        </p:nvSpPr>
        <p:spPr>
          <a:xfrm>
            <a:off x="9113520" y="1686560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Lecture 4 of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1A7A3-4C92-6FC4-E8FD-5C10171178D4}"/>
              </a:ext>
            </a:extLst>
          </p:cNvPr>
          <p:cNvSpPr txBox="1"/>
          <p:nvPr/>
        </p:nvSpPr>
        <p:spPr>
          <a:xfrm>
            <a:off x="975360" y="2921168"/>
            <a:ext cx="473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 b="1" dirty="0"/>
              <a:t>Stereo camera depth estimation</a:t>
            </a:r>
          </a:p>
          <a:p>
            <a:pPr marL="342900" indent="-342900">
              <a:buAutoNum type="arabicPeriod"/>
            </a:pPr>
            <a:r>
              <a:rPr lang="en-IN" sz="2000" dirty="0"/>
              <a:t>Triangulation</a:t>
            </a:r>
          </a:p>
          <a:p>
            <a:pPr marL="342900" indent="-342900">
              <a:buAutoNum type="arabicPeriod"/>
            </a:pPr>
            <a:r>
              <a:rPr lang="en-IN" sz="2000" dirty="0"/>
              <a:t>PnP formulation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DAB53-5B0E-DF14-9146-23760C21E2B6}"/>
              </a:ext>
            </a:extLst>
          </p:cNvPr>
          <p:cNvSpPr txBox="1"/>
          <p:nvPr/>
        </p:nvSpPr>
        <p:spPr>
          <a:xfrm>
            <a:off x="9022080" y="6292651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Avneesh Mishra</a:t>
            </a:r>
          </a:p>
        </p:txBody>
      </p:sp>
    </p:spTree>
    <p:extLst>
      <p:ext uri="{BB962C8B-B14F-4D97-AF65-F5344CB8AC3E}">
        <p14:creationId xmlns:p14="http://schemas.microsoft.com/office/powerpoint/2010/main" val="270555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88F8-8877-812F-911F-D3E5518A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D987B-B86E-B55C-EE7F-569D21332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https://www.intelrealsense.com/stereo-depth-vision-basics/</a:t>
            </a:r>
            <a:r>
              <a:rPr lang="en-IN" dirty="0"/>
              <a:t> – Start with code</a:t>
            </a:r>
          </a:p>
          <a:p>
            <a:r>
              <a:rPr lang="en-IN" dirty="0">
                <a:hlinkClick r:id="rId3"/>
              </a:rPr>
              <a:t>https://learnopencv.com/depth-estimation-using-stereo-matching/</a:t>
            </a:r>
            <a:r>
              <a:rPr lang="en-IN" dirty="0"/>
              <a:t> – Overview with ML approaches</a:t>
            </a:r>
          </a:p>
          <a:p>
            <a:r>
              <a:rPr lang="en-IN" dirty="0">
                <a:hlinkClick r:id="rId4"/>
              </a:rPr>
              <a:t>https://medium.com/analytics-vidhya/distance-estimation-cf2f2fd709d8</a:t>
            </a:r>
            <a:r>
              <a:rPr lang="en-IN" dirty="0"/>
              <a:t> – Conceptual overview</a:t>
            </a:r>
          </a:p>
          <a:p>
            <a:r>
              <a:rPr lang="en-IN" dirty="0">
                <a:hlinkClick r:id="rId5"/>
              </a:rPr>
              <a:t>https://learnopencv.com/depth-perception-using-stereo-camera-python-c/</a:t>
            </a:r>
            <a:r>
              <a:rPr lang="en-IN" dirty="0"/>
              <a:t> – Advanced (C++, with configs)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85D44-7FA0-BA5C-F0F0-B9F2022A0CF7}"/>
              </a:ext>
            </a:extLst>
          </p:cNvPr>
          <p:cNvSpPr txBox="1"/>
          <p:nvPr/>
        </p:nvSpPr>
        <p:spPr>
          <a:xfrm>
            <a:off x="2443480" y="6424692"/>
            <a:ext cx="730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Some brief questions…</a:t>
            </a:r>
          </a:p>
        </p:txBody>
      </p:sp>
    </p:spTree>
    <p:extLst>
      <p:ext uri="{BB962C8B-B14F-4D97-AF65-F5344CB8AC3E}">
        <p14:creationId xmlns:p14="http://schemas.microsoft.com/office/powerpoint/2010/main" val="395217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11A7A3-4C92-6FC4-E8FD-5C10171178D4}"/>
              </a:ext>
            </a:extLst>
          </p:cNvPr>
          <p:cNvSpPr txBox="1"/>
          <p:nvPr/>
        </p:nvSpPr>
        <p:spPr>
          <a:xfrm>
            <a:off x="975360" y="2921168"/>
            <a:ext cx="473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 dirty="0"/>
              <a:t>Stereo camera depth estimation</a:t>
            </a:r>
          </a:p>
          <a:p>
            <a:pPr marL="342900" indent="-342900">
              <a:buAutoNum type="arabicPeriod"/>
            </a:pPr>
            <a:r>
              <a:rPr lang="en-IN" sz="2000" b="1" dirty="0"/>
              <a:t>Triangulation</a:t>
            </a:r>
          </a:p>
          <a:p>
            <a:pPr marL="342900" indent="-342900">
              <a:buAutoNum type="arabicPeriod"/>
            </a:pPr>
            <a:r>
              <a:rPr lang="en-IN" sz="2000" dirty="0"/>
              <a:t>PnP formulation</a:t>
            </a:r>
          </a:p>
        </p:txBody>
      </p:sp>
    </p:spTree>
    <p:extLst>
      <p:ext uri="{BB962C8B-B14F-4D97-AF65-F5344CB8AC3E}">
        <p14:creationId xmlns:p14="http://schemas.microsoft.com/office/powerpoint/2010/main" val="1945174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2516-A6AD-F46E-A8FB-FF0BE86B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6C0CF-892C-F8F9-42D3-67B175291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Using a pixel correspondence between two images (with calibrated cameras), get the 3D world point</a:t>
                </a:r>
              </a:p>
              <a:p>
                <a:r>
                  <a:rPr lang="en-US" dirty="0"/>
                  <a:t>Project rays outwards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/>
                  <a:t> matrix (two rays in 3D space)</a:t>
                </a:r>
              </a:p>
              <a:p>
                <a:pPr lvl="1"/>
                <a:r>
                  <a:rPr lang="en-IN" dirty="0"/>
                  <a:t>They may or may not meet!</a:t>
                </a:r>
              </a:p>
              <a:p>
                <a:pPr lvl="1"/>
                <a:r>
                  <a:rPr lang="en-IN" dirty="0"/>
                  <a:t>Find the mid-point of the shortest line segment joining the two rays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6C0CF-892C-F8F9-42D3-67B175291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29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3B56-86E0-41CA-F873-B78784F9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37961-7352-D5CB-7150-6EBB07173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Triangulation on </a:t>
            </a:r>
            <a:r>
              <a:rPr lang="en-IN" dirty="0">
                <a:hlinkClick r:id="rId2"/>
              </a:rPr>
              <a:t>Wikipedia</a:t>
            </a:r>
            <a:endParaRPr lang="en-IN" dirty="0"/>
          </a:p>
          <a:p>
            <a:r>
              <a:rPr lang="en-US" dirty="0"/>
              <a:t>Group triangulation on </a:t>
            </a:r>
            <a:r>
              <a:rPr lang="en-US" dirty="0">
                <a:hlinkClick r:id="rId3"/>
              </a:rPr>
              <a:t>OpenCV</a:t>
            </a:r>
            <a:r>
              <a:rPr lang="en-US" dirty="0"/>
              <a:t> through SFM</a:t>
            </a:r>
          </a:p>
          <a:p>
            <a:r>
              <a:rPr lang="en-IN" dirty="0"/>
              <a:t>Understand camera intrinsic matrix on </a:t>
            </a:r>
            <a:r>
              <a:rPr lang="en-IN" dirty="0" err="1">
                <a:hlinkClick r:id="rId4"/>
              </a:rPr>
              <a:t>towardsdatascience</a:t>
            </a:r>
            <a:endParaRPr lang="en-IN" dirty="0"/>
          </a:p>
          <a:p>
            <a:r>
              <a:rPr lang="en-IN" dirty="0"/>
              <a:t>R Hartley and A Zisserman (2013) - </a:t>
            </a:r>
            <a:r>
              <a:rPr lang="en-US" dirty="0"/>
              <a:t>Multiple View Geometry in computer vision</a:t>
            </a:r>
            <a:r>
              <a:rPr lang="en-IN" dirty="0"/>
              <a:t>. ISBN 978-0-521-54051-3.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45AB2-FE09-79C2-9D19-D03311D5E994}"/>
              </a:ext>
            </a:extLst>
          </p:cNvPr>
          <p:cNvSpPr txBox="1"/>
          <p:nvPr/>
        </p:nvSpPr>
        <p:spPr>
          <a:xfrm>
            <a:off x="2443480" y="6424692"/>
            <a:ext cx="730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Some brief questions…</a:t>
            </a:r>
          </a:p>
        </p:txBody>
      </p:sp>
    </p:spTree>
    <p:extLst>
      <p:ext uri="{BB962C8B-B14F-4D97-AF65-F5344CB8AC3E}">
        <p14:creationId xmlns:p14="http://schemas.microsoft.com/office/powerpoint/2010/main" val="140814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B65108-DF34-A6EF-0255-203D33C3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Code!</a:t>
            </a:r>
          </a:p>
        </p:txBody>
      </p:sp>
    </p:spTree>
    <p:extLst>
      <p:ext uri="{BB962C8B-B14F-4D97-AF65-F5344CB8AC3E}">
        <p14:creationId xmlns:p14="http://schemas.microsoft.com/office/powerpoint/2010/main" val="3615489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11A7A3-4C92-6FC4-E8FD-5C10171178D4}"/>
              </a:ext>
            </a:extLst>
          </p:cNvPr>
          <p:cNvSpPr txBox="1"/>
          <p:nvPr/>
        </p:nvSpPr>
        <p:spPr>
          <a:xfrm>
            <a:off x="975360" y="2921168"/>
            <a:ext cx="473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 dirty="0"/>
              <a:t>Stereo camera depth estimation</a:t>
            </a:r>
          </a:p>
          <a:p>
            <a:pPr marL="342900" indent="-342900">
              <a:buAutoNum type="arabicPeriod"/>
            </a:pPr>
            <a:r>
              <a:rPr lang="en-IN" sz="2000" dirty="0"/>
              <a:t>Triangulation</a:t>
            </a:r>
          </a:p>
          <a:p>
            <a:pPr marL="342900" indent="-342900">
              <a:buAutoNum type="arabicPeriod"/>
            </a:pPr>
            <a:r>
              <a:rPr lang="en-IN" sz="2000" b="1" dirty="0"/>
              <a:t>PnP formulation</a:t>
            </a:r>
          </a:p>
        </p:txBody>
      </p:sp>
    </p:spTree>
    <p:extLst>
      <p:ext uri="{BB962C8B-B14F-4D97-AF65-F5344CB8AC3E}">
        <p14:creationId xmlns:p14="http://schemas.microsoft.com/office/powerpoint/2010/main" val="401382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B0D9-08B3-6C80-CBD0-D9827092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Perspective-n-Point (PnP)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F536B-54C9-90BE-D9C8-61498467D1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3D world points and their corresponding 2D projections (in images), estimate the camera pose (position + orientation) in the world.</a:t>
                </a:r>
              </a:p>
              <a:p>
                <a:pPr lvl="1"/>
                <a:r>
                  <a:rPr lang="en-IN" dirty="0"/>
                  <a:t>Camera Pose is 6 </a:t>
                </a:r>
                <a:r>
                  <a:rPr lang="en-IN" dirty="0" err="1"/>
                  <a:t>DoF</a:t>
                </a:r>
                <a:endParaRPr lang="en-IN" dirty="0"/>
              </a:p>
              <a:p>
                <a:r>
                  <a:rPr lang="en-IN" dirty="0"/>
                  <a:t>Cameras are already calibrated</a:t>
                </a:r>
              </a:p>
              <a:p>
                <a:pPr lvl="1"/>
                <a:r>
                  <a:rPr lang="en-IN" dirty="0"/>
                  <a:t>Except when dealing with Direct Linear Transform (DLT) or </a:t>
                </a:r>
                <a:r>
                  <a:rPr lang="en-IN" dirty="0">
                    <a:hlinkClick r:id="rId2"/>
                  </a:rPr>
                  <a:t>UPnP</a:t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F536B-54C9-90BE-D9C8-61498467D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91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AE39-37E7-F13B-3F51-DB99CE61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PnP Briefly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4F2C85A-8D48-7794-D94D-D2FC5B278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5648"/>
            <a:ext cx="5060950" cy="415919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DD1FFB7-49D2-F6C9-EA6E-AE4414427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561" y="2005648"/>
            <a:ext cx="1241722" cy="1379529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E375A4AA-159D-9396-43DB-B8FC4CC6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59" y="4049553"/>
            <a:ext cx="2459719" cy="18000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52764CB9-E383-FB55-3F14-70ADED2BA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59" y="2114417"/>
            <a:ext cx="2260328" cy="1800000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E5C7ED4-9EDE-D063-B1DF-CC743BCAA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56" y="4049553"/>
            <a:ext cx="2312827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497BF8-C3E5-0D46-AA3B-73C8E557ECE8}"/>
              </a:ext>
            </a:extLst>
          </p:cNvPr>
          <p:cNvSpPr txBox="1"/>
          <p:nvPr/>
        </p:nvSpPr>
        <p:spPr>
          <a:xfrm>
            <a:off x="1347470" y="6295137"/>
            <a:ext cx="910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3 equations, 3 unknowns. However, there could be multiple forms of solutions (4 actually)</a:t>
            </a:r>
          </a:p>
        </p:txBody>
      </p:sp>
    </p:spTree>
    <p:extLst>
      <p:ext uri="{BB962C8B-B14F-4D97-AF65-F5344CB8AC3E}">
        <p14:creationId xmlns:p14="http://schemas.microsoft.com/office/powerpoint/2010/main" val="1473166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D7B6-B750-74B5-54C3-15B03372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920A5-8ABF-8B3C-BAD1-FC39AD35C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Earliest works (1999): </a:t>
            </a:r>
            <a:r>
              <a:rPr lang="en-IN" dirty="0">
                <a:hlinkClick r:id="rId2"/>
              </a:rPr>
              <a:t>Linear N-Point Camera Pose Determination</a:t>
            </a:r>
            <a:endParaRPr lang="en-IN" dirty="0"/>
          </a:p>
          <a:p>
            <a:r>
              <a:rPr lang="en-IN" dirty="0"/>
              <a:t>Recent solution (2003): </a:t>
            </a:r>
            <a:r>
              <a:rPr lang="en-US" dirty="0">
                <a:hlinkClick r:id="rId3"/>
              </a:rPr>
              <a:t>Complete solution classification for the perspective-three-point problem</a:t>
            </a:r>
            <a:endParaRPr lang="en-US" dirty="0"/>
          </a:p>
          <a:p>
            <a:r>
              <a:rPr lang="en-IN" dirty="0"/>
              <a:t>Faster and more accurate (2018): </a:t>
            </a:r>
            <a:r>
              <a:rPr lang="en-US" dirty="0">
                <a:hlinkClick r:id="rId4"/>
              </a:rPr>
              <a:t>Lambda Twist: An Accurate Fast Robust Perspective Three Point (P3P) Solver</a:t>
            </a:r>
            <a:endParaRPr lang="en-IN" dirty="0"/>
          </a:p>
          <a:p>
            <a:r>
              <a:rPr lang="en-IN" dirty="0"/>
              <a:t>Efficient O(n) PnP (2009): </a:t>
            </a:r>
            <a:r>
              <a:rPr lang="en-US" dirty="0" err="1">
                <a:hlinkClick r:id="rId5"/>
              </a:rPr>
              <a:t>EPnP</a:t>
            </a:r>
            <a:r>
              <a:rPr lang="en-US" dirty="0">
                <a:hlinkClick r:id="rId5"/>
              </a:rPr>
              <a:t>: An Accurate O(n) Solution to the PnP Problem</a:t>
            </a:r>
            <a:endParaRPr lang="en-IN" dirty="0"/>
          </a:p>
          <a:p>
            <a:r>
              <a:rPr lang="en-IN" dirty="0"/>
              <a:t>OpenCV </a:t>
            </a:r>
            <a:r>
              <a:rPr lang="en-IN" dirty="0">
                <a:hlinkClick r:id="rId6"/>
              </a:rPr>
              <a:t>tutorial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488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257E-D3E0-FE21-4604-41D4EFFF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9818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E17AA-A4EC-6436-AA61-ECEE787E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Epipolar</a:t>
            </a:r>
            <a:r>
              <a:rPr lang="en-IN" dirty="0"/>
              <a:t> Geometry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6B8D9A4-E1DF-217C-8794-CA953CE38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1690688"/>
            <a:ext cx="5847080" cy="4490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A6C5C-E2AD-E212-696A-588569220E45}"/>
                  </a:ext>
                </a:extLst>
              </p:cNvPr>
              <p:cNvSpPr txBox="1"/>
              <p:nvPr/>
            </p:nvSpPr>
            <p:spPr>
              <a:xfrm>
                <a:off x="6421121" y="1638225"/>
                <a:ext cx="40081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dirty="0"/>
                  <a:t> - </a:t>
                </a:r>
                <a:r>
                  <a:rPr lang="en-IN" dirty="0" err="1"/>
                  <a:t>Epipolar</a:t>
                </a:r>
                <a:r>
                  <a:rPr lang="en-IN" dirty="0"/>
                  <a:t> lines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dirty="0"/>
                  <a:t> - </a:t>
                </a:r>
                <a:r>
                  <a:rPr lang="en-IN" dirty="0" err="1"/>
                  <a:t>Epipoles</a:t>
                </a:r>
                <a:endParaRPr lang="en-IN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𝑌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- </a:t>
                </a:r>
                <a:r>
                  <a:rPr lang="en-IN" dirty="0" err="1"/>
                  <a:t>Epipolar</a:t>
                </a:r>
                <a:r>
                  <a:rPr lang="en-IN" dirty="0"/>
                  <a:t> planes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A6C5C-E2AD-E212-696A-588569220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121" y="1638225"/>
                <a:ext cx="4008120" cy="923330"/>
              </a:xfrm>
              <a:prstGeom prst="rect">
                <a:avLst/>
              </a:prstGeom>
              <a:blipFill>
                <a:blip r:embed="rId3"/>
                <a:stretch>
                  <a:fillRect l="-1064" t="-3974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0E6537-633A-D1CE-876E-D22FF78D6B57}"/>
                  </a:ext>
                </a:extLst>
              </p:cNvPr>
              <p:cNvSpPr txBox="1"/>
              <p:nvPr/>
            </p:nvSpPr>
            <p:spPr>
              <a:xfrm>
                <a:off x="6690359" y="3935827"/>
                <a:ext cx="5125721" cy="17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b="0" i="1" dirty="0">
                  <a:latin typeface="Cambria Math" panose="02040503050406030204" pitchFamily="18" charset="0"/>
                </a:endParaRPr>
              </a:p>
              <a:p>
                <a:pPr marL="355600" indent="-355600"/>
                <a:r>
                  <a:rPr lang="en-IN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  <m:sup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</m:e>
                              <m:sup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e>
                          <m:sup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𝐑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p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b="0" i="1" dirty="0">
                  <a:latin typeface="Cambria Math" panose="02040503050406030204" pitchFamily="18" charset="0"/>
                </a:endParaRPr>
              </a:p>
              <a:p>
                <a:pPr marL="355600" indent="-355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Pre>
                        <m:sPre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IN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sPre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b="0" dirty="0"/>
              </a:p>
              <a:p>
                <a:pPr marL="355600" indent="-355600"/>
                <a:endParaRPr lang="en-IN" dirty="0"/>
              </a:p>
              <a:p>
                <a:pPr marL="355600" indent="-355600"/>
                <a:r>
                  <a:rPr lang="en-IN" b="0" dirty="0"/>
                  <a:t>Where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</m:sPre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</m:e>
                              <m:sup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e>
                          <m:sup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  <m:sup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</m:sub>
                        </m:s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IN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0E6537-633A-D1CE-876E-D22FF78D6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359" y="3935827"/>
                <a:ext cx="5125721" cy="1711302"/>
              </a:xfrm>
              <a:prstGeom prst="rect">
                <a:avLst/>
              </a:prstGeom>
              <a:blipFill>
                <a:blip r:embed="rId4"/>
                <a:stretch>
                  <a:fillRect l="-951" b="-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5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4E1-8436-B38D-15B0-CE3872FA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Stereo Rectification</a:t>
            </a: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70F65EE-BB17-1CC4-04B2-3EB4E6956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198136" cy="4597210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4A5F939D-0514-6637-DA63-6A3383974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56" y="1690688"/>
            <a:ext cx="4934744" cy="459721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5867476-7BDE-4668-65F5-79181D215E07}"/>
              </a:ext>
            </a:extLst>
          </p:cNvPr>
          <p:cNvSpPr/>
          <p:nvPr/>
        </p:nvSpPr>
        <p:spPr>
          <a:xfrm>
            <a:off x="5179056" y="3786093"/>
            <a:ext cx="109728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0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A61D-28EF-A898-B69E-1E3CE1D4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Stereo Rectification Steps</a:t>
            </a:r>
          </a:p>
        </p:txBody>
      </p:sp>
      <p:pic>
        <p:nvPicPr>
          <p:cNvPr id="6" name="Picture 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DA6F22D7-B4B8-EC4C-49D5-7F2EE46AB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1968"/>
            <a:ext cx="4902200" cy="428942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DC483E7-4779-1D5F-2727-2818C5728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42" y="1771967"/>
            <a:ext cx="3917922" cy="4289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F8D45A-2D76-AB96-1364-7A4692A62FC4}"/>
              </a:ext>
            </a:extLst>
          </p:cNvPr>
          <p:cNvSpPr txBox="1"/>
          <p:nvPr/>
        </p:nvSpPr>
        <p:spPr>
          <a:xfrm>
            <a:off x="502920" y="6492875"/>
            <a:ext cx="11186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Fusiello</a:t>
            </a:r>
            <a:r>
              <a:rPr lang="en-US" sz="1200" dirty="0"/>
              <a:t>, Andrea, Emanuele Trucco, and Alessandro </a:t>
            </a:r>
            <a:r>
              <a:rPr lang="en-US" sz="1200" dirty="0" err="1"/>
              <a:t>Verri</a:t>
            </a:r>
            <a:r>
              <a:rPr lang="en-US" sz="1200" dirty="0"/>
              <a:t>. "A compact algorithm for rectification of stereo pairs." Machine vision and applications 12.1 (2000): 16-22.</a:t>
            </a:r>
            <a:endParaRPr lang="en-IN" sz="1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663143-A41D-CEB1-484C-60D821FACDAD}"/>
              </a:ext>
            </a:extLst>
          </p:cNvPr>
          <p:cNvSpPr/>
          <p:nvPr/>
        </p:nvSpPr>
        <p:spPr>
          <a:xfrm>
            <a:off x="6014720" y="4304099"/>
            <a:ext cx="1117600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7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A61D-28EF-A898-B69E-1E3CE1D4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Stereo Rectification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8D45A-2D76-AB96-1364-7A4692A62FC4}"/>
              </a:ext>
            </a:extLst>
          </p:cNvPr>
          <p:cNvSpPr txBox="1"/>
          <p:nvPr/>
        </p:nvSpPr>
        <p:spPr>
          <a:xfrm>
            <a:off x="502920" y="6492875"/>
            <a:ext cx="11186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Fusiello</a:t>
            </a:r>
            <a:r>
              <a:rPr lang="en-US" sz="1200" dirty="0"/>
              <a:t>, Andrea, Emanuele Trucco, and Alessandro </a:t>
            </a:r>
            <a:r>
              <a:rPr lang="en-US" sz="1200" dirty="0" err="1"/>
              <a:t>Verri</a:t>
            </a:r>
            <a:r>
              <a:rPr lang="en-US" sz="1200" dirty="0"/>
              <a:t>. "A compact algorithm for rectification of stereo pairs." Machine vision and applications 12.1 (2000): 16-22.</a:t>
            </a:r>
            <a:endParaRPr lang="en-IN" sz="1200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A15177-86D7-A25B-36DA-876E74DAC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083593" cy="4578032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A127216A-DC83-D986-2316-B24E928D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56" y="1690688"/>
            <a:ext cx="4934744" cy="459721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24D367D-F15D-CC24-A88A-7093F0D17CDD}"/>
              </a:ext>
            </a:extLst>
          </p:cNvPr>
          <p:cNvSpPr/>
          <p:nvPr/>
        </p:nvSpPr>
        <p:spPr>
          <a:xfrm>
            <a:off x="5163569" y="3779520"/>
            <a:ext cx="105664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04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0A44-7AA6-C1CF-D497-8479599A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Stereo Pair Calibration and Rectification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D621-7D9D-FDFC-5796-C9C28C15B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248"/>
            <a:ext cx="4963160" cy="4351338"/>
          </a:xfrm>
        </p:spPr>
        <p:txBody>
          <a:bodyPr>
            <a:normAutofit/>
          </a:bodyPr>
          <a:lstStyle/>
          <a:p>
            <a:r>
              <a:rPr lang="en-IN" dirty="0" err="1"/>
              <a:t>Epipolar</a:t>
            </a:r>
            <a:r>
              <a:rPr lang="en-IN" dirty="0"/>
              <a:t> Geometry</a:t>
            </a:r>
          </a:p>
          <a:p>
            <a:pPr lvl="1"/>
            <a:r>
              <a:rPr lang="en-IN" dirty="0">
                <a:hlinkClick r:id="rId2"/>
              </a:rPr>
              <a:t>docs.opencv.org</a:t>
            </a:r>
            <a:endParaRPr lang="en-IN" dirty="0"/>
          </a:p>
          <a:p>
            <a:r>
              <a:rPr lang="en-IN" dirty="0"/>
              <a:t>OpenCV Stereo Pair</a:t>
            </a:r>
          </a:p>
          <a:p>
            <a:pPr lvl="1"/>
            <a:r>
              <a:rPr lang="en-IN" dirty="0"/>
              <a:t>C++: </a:t>
            </a:r>
            <a:r>
              <a:rPr lang="en-IN" dirty="0">
                <a:hlinkClick r:id="rId3"/>
              </a:rPr>
              <a:t>sourishghosh.com</a:t>
            </a:r>
            <a:endParaRPr lang="en-IN" dirty="0"/>
          </a:p>
          <a:p>
            <a:pPr lvl="1"/>
            <a:r>
              <a:rPr lang="en-IN" dirty="0"/>
              <a:t>Python: </a:t>
            </a:r>
            <a:r>
              <a:rPr lang="en-IN" dirty="0" err="1">
                <a:hlinkClick r:id="rId4"/>
              </a:rPr>
              <a:t>aliyasineser</a:t>
            </a:r>
            <a:endParaRPr lang="en-IN" dirty="0"/>
          </a:p>
          <a:p>
            <a:pPr lvl="2"/>
            <a:r>
              <a:rPr lang="en-IN" dirty="0" err="1">
                <a:hlinkClick r:id="rId5"/>
              </a:rPr>
              <a:t>stereoRectify</a:t>
            </a:r>
            <a:endParaRPr lang="en-IN" dirty="0"/>
          </a:p>
          <a:p>
            <a:pPr lvl="2"/>
            <a:r>
              <a:rPr lang="en-IN" dirty="0" err="1">
                <a:hlinkClick r:id="rId6"/>
              </a:rPr>
              <a:t>stereoRectifyUncalibrated</a:t>
            </a:r>
            <a:endParaRPr lang="en-IN" dirty="0"/>
          </a:p>
          <a:p>
            <a:r>
              <a:rPr lang="en-IN" dirty="0"/>
              <a:t>MATLAB YouTube</a:t>
            </a:r>
            <a:endParaRPr lang="en-IN" dirty="0">
              <a:hlinkClick r:id="rId7"/>
            </a:endParaRPr>
          </a:p>
          <a:p>
            <a:pPr lvl="1"/>
            <a:r>
              <a:rPr lang="en-IN" dirty="0">
                <a:hlinkClick r:id="rId8"/>
              </a:rPr>
              <a:t>Stereo Vision</a:t>
            </a:r>
            <a:endParaRPr lang="en-IN" dirty="0"/>
          </a:p>
          <a:p>
            <a:pPr lvl="1"/>
            <a:r>
              <a:rPr lang="en-IN" dirty="0">
                <a:hlinkClick r:id="rId9"/>
              </a:rPr>
              <a:t>Camera Calibration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F4C1B-739E-0491-7810-D49F7C062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6202" y="1690688"/>
            <a:ext cx="3010658" cy="206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F05C9-C205-F31C-1EA5-3B2ABB6C0B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6202" y="4084511"/>
            <a:ext cx="3010658" cy="20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69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4579-8FC2-6E29-FF3C-36D68DAA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Stereo Depth Estimation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460398-A228-BFAF-96E2-9D941367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9621"/>
            <a:ext cx="3967480" cy="41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43E402-2B66-9A1E-7DD1-0E419606F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029200" cy="321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496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7897-0243-B2C0-6A70-4D0EC112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Depth (and point) From Disparity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D6EA26-CC4D-617D-C351-F5C28C5E7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32025"/>
            <a:ext cx="42862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4D514087-25AD-4F69-4B82-C2622EFD8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49" y="1786414"/>
            <a:ext cx="2688806" cy="2207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8422FD-5BA0-3008-C91A-5998E725EC88}"/>
                  </a:ext>
                </a:extLst>
              </p:cNvPr>
              <p:cNvSpPr txBox="1"/>
              <p:nvPr/>
            </p:nvSpPr>
            <p:spPr>
              <a:xfrm>
                <a:off x="6209668" y="4282440"/>
                <a:ext cx="1715768" cy="794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𝑓𝐵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8422FD-5BA0-3008-C91A-5998E725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668" y="4282440"/>
                <a:ext cx="1715768" cy="7945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0AB42454-AE33-B161-EAA2-50F2FD094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852" y="1690688"/>
            <a:ext cx="1250948" cy="111143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077EC641-C7A9-76C8-5FC6-ECAAC1EED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590" y="4406794"/>
            <a:ext cx="1172210" cy="114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96E743-F796-5502-8B4F-54E590A97A5C}"/>
                  </a:ext>
                </a:extLst>
              </p:cNvPr>
              <p:cNvSpPr txBox="1"/>
              <p:nvPr/>
            </p:nvSpPr>
            <p:spPr>
              <a:xfrm>
                <a:off x="9638032" y="2898100"/>
                <a:ext cx="1715768" cy="794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𝑦𝐵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96E743-F796-5502-8B4F-54E590A9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032" y="2898100"/>
                <a:ext cx="1715768" cy="7945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BC76C0-755A-1D15-91F9-0F7114618A8E}"/>
                  </a:ext>
                </a:extLst>
              </p:cNvPr>
              <p:cNvSpPr txBox="1"/>
              <p:nvPr/>
            </p:nvSpPr>
            <p:spPr>
              <a:xfrm>
                <a:off x="9638032" y="5551094"/>
                <a:ext cx="171576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𝑥𝐵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BC76C0-755A-1D15-91F9-0F7114618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032" y="5551094"/>
                <a:ext cx="1715768" cy="783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09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8867-5340-1070-A162-0C7C9792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49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Code!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6F33E-2F8E-D427-0AEB-2EC2E2EA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5" y="1633061"/>
            <a:ext cx="5275865" cy="4296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4AAD4-90B7-DCAD-4CC8-CA0C1ACB5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3061"/>
            <a:ext cx="5664200" cy="44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43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492</Words>
  <Application>Microsoft Office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Multi-View Geometry</vt:lpstr>
      <vt:lpstr>Epipolar Geometry</vt:lpstr>
      <vt:lpstr>Stereo Rectification</vt:lpstr>
      <vt:lpstr>Stereo Rectification Steps</vt:lpstr>
      <vt:lpstr>Stereo Rectification Steps</vt:lpstr>
      <vt:lpstr>Stereo Pair Calibration and Rectification</vt:lpstr>
      <vt:lpstr>Stereo Depth Estimation</vt:lpstr>
      <vt:lpstr>Depth (and point) From Disparity</vt:lpstr>
      <vt:lpstr>Code!</vt:lpstr>
      <vt:lpstr>References</vt:lpstr>
      <vt:lpstr>PowerPoint Presentation</vt:lpstr>
      <vt:lpstr>Triangulation</vt:lpstr>
      <vt:lpstr>References</vt:lpstr>
      <vt:lpstr>Code!</vt:lpstr>
      <vt:lpstr>PowerPoint Presentation</vt:lpstr>
      <vt:lpstr>Perspective-n-Point (PnP)</vt:lpstr>
      <vt:lpstr>PnP Briefly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Multi-View Geometry</dc:title>
  <dc:creator>Avneesh Mishra</dc:creator>
  <cp:lastModifiedBy>Avneesh Mishra</cp:lastModifiedBy>
  <cp:revision>1</cp:revision>
  <dcterms:created xsi:type="dcterms:W3CDTF">2022-05-21T12:58:32Z</dcterms:created>
  <dcterms:modified xsi:type="dcterms:W3CDTF">2022-05-30T12:10:06Z</dcterms:modified>
</cp:coreProperties>
</file>